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3"/>
  </p:notesMasterIdLst>
  <p:sldIdLst>
    <p:sldId id="274" r:id="rId5"/>
    <p:sldId id="337" r:id="rId6"/>
    <p:sldId id="350" r:id="rId7"/>
    <p:sldId id="352" r:id="rId8"/>
    <p:sldId id="258" r:id="rId9"/>
    <p:sldId id="268" r:id="rId10"/>
    <p:sldId id="259" r:id="rId11"/>
    <p:sldId id="271" r:id="rId12"/>
    <p:sldId id="338" r:id="rId13"/>
    <p:sldId id="349" r:id="rId14"/>
    <p:sldId id="265" r:id="rId15"/>
    <p:sldId id="328" r:id="rId16"/>
    <p:sldId id="261" r:id="rId17"/>
    <p:sldId id="312" r:id="rId18"/>
    <p:sldId id="308" r:id="rId19"/>
    <p:sldId id="313" r:id="rId20"/>
    <p:sldId id="314" r:id="rId21"/>
    <p:sldId id="310" r:id="rId22"/>
    <p:sldId id="267" r:id="rId23"/>
    <p:sldId id="351" r:id="rId24"/>
    <p:sldId id="344" r:id="rId25"/>
    <p:sldId id="345" r:id="rId26"/>
    <p:sldId id="346" r:id="rId27"/>
    <p:sldId id="347" r:id="rId28"/>
    <p:sldId id="348" r:id="rId29"/>
    <p:sldId id="335" r:id="rId30"/>
    <p:sldId id="336" r:id="rId31"/>
    <p:sldId id="27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BCB3C5-C761-4747-B9A4-2E095681F9F6}" v="3031" dt="2019-10-30T09:28:16.0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63"/>
    <p:restoredTop sz="94678"/>
  </p:normalViewPr>
  <p:slideViewPr>
    <p:cSldViewPr snapToGrid="0" snapToObjects="1">
      <p:cViewPr varScale="1">
        <p:scale>
          <a:sx n="109" d="100"/>
          <a:sy n="109" d="100"/>
        </p:scale>
        <p:origin x="2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C0583D-74A2-4667-9E20-14560906178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F0EBF42-D3A1-4FDA-9FE0-D301896E3CFC}">
      <dgm:prSet/>
      <dgm:spPr/>
      <dgm:t>
        <a:bodyPr/>
        <a:lstStyle/>
        <a:p>
          <a:r>
            <a:rPr lang="de-DE" dirty="0" err="1"/>
            <a:t>Competencies</a:t>
          </a:r>
          <a:r>
            <a:rPr lang="de-DE" dirty="0"/>
            <a:t>: </a:t>
          </a:r>
          <a:r>
            <a:rPr lang="de-DE" dirty="0" err="1"/>
            <a:t>Increased</a:t>
          </a:r>
          <a:r>
            <a:rPr lang="de-DE" dirty="0"/>
            <a:t> </a:t>
          </a:r>
          <a:r>
            <a:rPr lang="de-DE" dirty="0" err="1"/>
            <a:t>focus</a:t>
          </a:r>
          <a:r>
            <a:rPr lang="de-DE" dirty="0"/>
            <a:t> on </a:t>
          </a:r>
          <a:r>
            <a:rPr lang="de-DE" dirty="0" err="1"/>
            <a:t>behavioural</a:t>
          </a:r>
          <a:r>
            <a:rPr lang="de-DE" dirty="0"/>
            <a:t> </a:t>
          </a:r>
          <a:r>
            <a:rPr lang="de-DE" dirty="0" err="1"/>
            <a:t>science</a:t>
          </a:r>
          <a:r>
            <a:rPr lang="de-DE" dirty="0"/>
            <a:t> – „Relational </a:t>
          </a:r>
          <a:r>
            <a:rPr lang="de-DE" dirty="0" err="1"/>
            <a:t>theory</a:t>
          </a:r>
          <a:r>
            <a:rPr lang="de-DE" dirty="0"/>
            <a:t>?“</a:t>
          </a:r>
        </a:p>
      </dgm:t>
    </dgm:pt>
    <dgm:pt modelId="{89AB7912-8D11-4902-9998-C02252B15A7D}" type="parTrans" cxnId="{C088EBF8-6B0F-42BE-B9AE-BC75BA75AE6E}">
      <dgm:prSet/>
      <dgm:spPr/>
      <dgm:t>
        <a:bodyPr/>
        <a:lstStyle/>
        <a:p>
          <a:endParaRPr lang="de-DE"/>
        </a:p>
      </dgm:t>
    </dgm:pt>
    <dgm:pt modelId="{6A9E0AD8-C33E-4BF7-A33F-EF524A72862C}" type="sibTrans" cxnId="{C088EBF8-6B0F-42BE-B9AE-BC75BA75AE6E}">
      <dgm:prSet/>
      <dgm:spPr/>
      <dgm:t>
        <a:bodyPr/>
        <a:lstStyle/>
        <a:p>
          <a:endParaRPr lang="de-DE"/>
        </a:p>
      </dgm:t>
    </dgm:pt>
    <dgm:pt modelId="{9FE91256-8C3D-4087-A0D9-48CCA673DCAD}">
      <dgm:prSet/>
      <dgm:spPr/>
      <dgm:t>
        <a:bodyPr/>
        <a:lstStyle/>
        <a:p>
          <a:r>
            <a:rPr lang="de-DE" dirty="0" err="1"/>
            <a:t>Empathy</a:t>
          </a:r>
          <a:r>
            <a:rPr lang="de-DE" dirty="0"/>
            <a:t>, </a:t>
          </a:r>
          <a:r>
            <a:rPr lang="de-DE" dirty="0" err="1"/>
            <a:t>humanised</a:t>
          </a:r>
          <a:r>
            <a:rPr lang="de-DE" dirty="0"/>
            <a:t> </a:t>
          </a:r>
          <a:r>
            <a:rPr lang="de-DE" dirty="0" err="1"/>
            <a:t>behaviour</a:t>
          </a:r>
          <a:r>
            <a:rPr lang="de-DE" dirty="0"/>
            <a:t>, shift </a:t>
          </a:r>
          <a:r>
            <a:rPr lang="de-DE" dirty="0" err="1"/>
            <a:t>towards</a:t>
          </a:r>
          <a:r>
            <a:rPr lang="de-DE" dirty="0"/>
            <a:t> emotional </a:t>
          </a:r>
          <a:r>
            <a:rPr lang="de-DE" dirty="0" err="1"/>
            <a:t>intelligence</a:t>
          </a:r>
          <a:r>
            <a:rPr lang="de-DE" dirty="0"/>
            <a:t>, </a:t>
          </a:r>
          <a:r>
            <a:rPr lang="de-DE" dirty="0" err="1"/>
            <a:t>resilliance</a:t>
          </a:r>
          <a:r>
            <a:rPr lang="de-DE" dirty="0"/>
            <a:t>, </a:t>
          </a:r>
          <a:r>
            <a:rPr lang="de-DE" dirty="0" err="1"/>
            <a:t>communication</a:t>
          </a:r>
          <a:endParaRPr lang="de-DE" dirty="0"/>
        </a:p>
      </dgm:t>
    </dgm:pt>
    <dgm:pt modelId="{DC37338B-F363-49DF-B334-2D03E0F4E6CF}" type="parTrans" cxnId="{D5672D2E-E0F5-4EDE-8A40-A5D1EC82FCAC}">
      <dgm:prSet/>
      <dgm:spPr/>
      <dgm:t>
        <a:bodyPr/>
        <a:lstStyle/>
        <a:p>
          <a:endParaRPr lang="de-DE"/>
        </a:p>
      </dgm:t>
    </dgm:pt>
    <dgm:pt modelId="{5E599B50-385C-445B-ADF5-E40BDBD86162}" type="sibTrans" cxnId="{D5672D2E-E0F5-4EDE-8A40-A5D1EC82FCAC}">
      <dgm:prSet/>
      <dgm:spPr/>
      <dgm:t>
        <a:bodyPr/>
        <a:lstStyle/>
        <a:p>
          <a:endParaRPr lang="de-DE"/>
        </a:p>
      </dgm:t>
    </dgm:pt>
    <dgm:pt modelId="{718E6783-39B9-46A4-890C-5B6FE19E4795}">
      <dgm:prSet/>
      <dgm:spPr/>
      <dgm:t>
        <a:bodyPr/>
        <a:lstStyle/>
        <a:p>
          <a:r>
            <a:rPr lang="de-DE" dirty="0" err="1"/>
            <a:t>Continous</a:t>
          </a:r>
          <a:r>
            <a:rPr lang="de-DE" dirty="0"/>
            <a:t> </a:t>
          </a:r>
          <a:r>
            <a:rPr lang="de-DE" dirty="0" err="1"/>
            <a:t>lifelong</a:t>
          </a:r>
          <a:r>
            <a:rPr lang="de-DE" dirty="0"/>
            <a:t> </a:t>
          </a:r>
          <a:r>
            <a:rPr lang="de-DE" dirty="0" err="1"/>
            <a:t>learning</a:t>
          </a:r>
          <a:endParaRPr lang="de-DE" dirty="0"/>
        </a:p>
      </dgm:t>
    </dgm:pt>
    <dgm:pt modelId="{B6F23750-1EC9-4BF8-B89A-0D88EEFF61B7}" type="parTrans" cxnId="{820935E4-E944-41A5-AC50-D09D90D7F33F}">
      <dgm:prSet/>
      <dgm:spPr/>
      <dgm:t>
        <a:bodyPr/>
        <a:lstStyle/>
        <a:p>
          <a:endParaRPr lang="de-DE"/>
        </a:p>
      </dgm:t>
    </dgm:pt>
    <dgm:pt modelId="{72640651-0B9F-47DA-9207-49F95E200A68}" type="sibTrans" cxnId="{820935E4-E944-41A5-AC50-D09D90D7F33F}">
      <dgm:prSet/>
      <dgm:spPr/>
      <dgm:t>
        <a:bodyPr/>
        <a:lstStyle/>
        <a:p>
          <a:endParaRPr lang="de-DE"/>
        </a:p>
      </dgm:t>
    </dgm:pt>
    <dgm:pt modelId="{5A5127D2-3549-453E-BB2C-FD243440E4C2}">
      <dgm:prSet/>
      <dgm:spPr/>
      <dgm:t>
        <a:bodyPr/>
        <a:lstStyle/>
        <a:p>
          <a:r>
            <a:rPr lang="de-DE" dirty="0"/>
            <a:t>Adaptive </a:t>
          </a:r>
          <a:r>
            <a:rPr lang="de-DE" dirty="0" err="1"/>
            <a:t>learning</a:t>
          </a:r>
          <a:r>
            <a:rPr lang="de-DE" dirty="0"/>
            <a:t>, </a:t>
          </a:r>
        </a:p>
      </dgm:t>
    </dgm:pt>
    <dgm:pt modelId="{C4834D70-07BD-4106-9C4A-804F4CA7C9D1}" type="parTrans" cxnId="{E52943E0-7F43-4F97-A8D5-BA0FC2D65736}">
      <dgm:prSet/>
      <dgm:spPr/>
      <dgm:t>
        <a:bodyPr/>
        <a:lstStyle/>
        <a:p>
          <a:endParaRPr lang="de-DE"/>
        </a:p>
      </dgm:t>
    </dgm:pt>
    <dgm:pt modelId="{8700C78C-7777-4D85-B0E9-1C6841A55116}" type="sibTrans" cxnId="{E52943E0-7F43-4F97-A8D5-BA0FC2D65736}">
      <dgm:prSet/>
      <dgm:spPr/>
      <dgm:t>
        <a:bodyPr/>
        <a:lstStyle/>
        <a:p>
          <a:endParaRPr lang="de-DE"/>
        </a:p>
      </dgm:t>
    </dgm:pt>
    <dgm:pt modelId="{4A5317B6-6B54-454A-8A36-E305A71EC07E}">
      <dgm:prSet/>
      <dgm:spPr/>
      <dgm:t>
        <a:bodyPr/>
        <a:lstStyle/>
        <a:p>
          <a:r>
            <a:rPr lang="de-DE" dirty="0"/>
            <a:t>Outcomes- and </a:t>
          </a:r>
          <a:r>
            <a:rPr lang="de-DE" dirty="0" err="1"/>
            <a:t>competence-based</a:t>
          </a:r>
          <a:r>
            <a:rPr lang="de-DE" dirty="0"/>
            <a:t> </a:t>
          </a:r>
          <a:r>
            <a:rPr lang="de-DE" dirty="0" err="1"/>
            <a:t>learning</a:t>
          </a:r>
          <a:endParaRPr lang="de-DE" dirty="0"/>
        </a:p>
      </dgm:t>
    </dgm:pt>
    <dgm:pt modelId="{8C55316B-0723-4B74-B9C3-F3477E327011}" type="parTrans" cxnId="{1ECDE1F0-C2BB-403A-BB81-CEB92FF1D6A1}">
      <dgm:prSet/>
      <dgm:spPr/>
      <dgm:t>
        <a:bodyPr/>
        <a:lstStyle/>
        <a:p>
          <a:endParaRPr lang="de-DE"/>
        </a:p>
      </dgm:t>
    </dgm:pt>
    <dgm:pt modelId="{F82DAD38-32AC-4854-8713-1FA36D14A97D}" type="sibTrans" cxnId="{1ECDE1F0-C2BB-403A-BB81-CEB92FF1D6A1}">
      <dgm:prSet/>
      <dgm:spPr/>
      <dgm:t>
        <a:bodyPr/>
        <a:lstStyle/>
        <a:p>
          <a:endParaRPr lang="de-DE"/>
        </a:p>
      </dgm:t>
    </dgm:pt>
    <dgm:pt modelId="{4252F9A4-310C-44A8-B69A-B68734B9D2D6}">
      <dgm:prSet/>
      <dgm:spPr/>
      <dgm:t>
        <a:bodyPr/>
        <a:lstStyle/>
        <a:p>
          <a:r>
            <a:rPr lang="de-DE" dirty="0" err="1"/>
            <a:t>Patients</a:t>
          </a:r>
          <a:r>
            <a:rPr lang="de-DE" dirty="0"/>
            <a:t> at </a:t>
          </a:r>
          <a:r>
            <a:rPr lang="de-DE" dirty="0" err="1"/>
            <a:t>the</a:t>
          </a:r>
          <a:r>
            <a:rPr lang="de-DE" dirty="0"/>
            <a:t> </a:t>
          </a:r>
          <a:r>
            <a:rPr lang="de-DE" dirty="0" err="1"/>
            <a:t>heart</a:t>
          </a:r>
          <a:r>
            <a:rPr lang="de-DE" dirty="0"/>
            <a:t> </a:t>
          </a:r>
          <a:r>
            <a:rPr lang="de-DE" dirty="0" err="1"/>
            <a:t>of</a:t>
          </a:r>
          <a:r>
            <a:rPr lang="de-DE" dirty="0"/>
            <a:t> </a:t>
          </a:r>
          <a:r>
            <a:rPr lang="de-DE" dirty="0" err="1"/>
            <a:t>decision-making</a:t>
          </a:r>
          <a:endParaRPr lang="de-DE" dirty="0"/>
        </a:p>
      </dgm:t>
    </dgm:pt>
    <dgm:pt modelId="{8BCB2834-A5B6-4F38-B653-EBC225542E04}" type="parTrans" cxnId="{594A931B-F052-4C47-B9EB-0C3472037635}">
      <dgm:prSet/>
      <dgm:spPr/>
      <dgm:t>
        <a:bodyPr/>
        <a:lstStyle/>
        <a:p>
          <a:endParaRPr lang="de-DE"/>
        </a:p>
      </dgm:t>
    </dgm:pt>
    <dgm:pt modelId="{6E64A154-A753-49D3-A1AC-AE55ADBD58A0}" type="sibTrans" cxnId="{594A931B-F052-4C47-B9EB-0C3472037635}">
      <dgm:prSet/>
      <dgm:spPr/>
      <dgm:t>
        <a:bodyPr/>
        <a:lstStyle/>
        <a:p>
          <a:endParaRPr lang="de-DE"/>
        </a:p>
      </dgm:t>
    </dgm:pt>
    <dgm:pt modelId="{082A2E72-A3C9-4AD3-B45C-AAC030F9FC14}">
      <dgm:prSet/>
      <dgm:spPr/>
      <dgm:t>
        <a:bodyPr/>
        <a:lstStyle/>
        <a:p>
          <a:r>
            <a:rPr lang="de-DE" dirty="0" err="1"/>
            <a:t>Empowered</a:t>
          </a:r>
          <a:r>
            <a:rPr lang="de-DE" dirty="0"/>
            <a:t> </a:t>
          </a:r>
          <a:r>
            <a:rPr lang="de-DE" dirty="0" err="1"/>
            <a:t>to</a:t>
          </a:r>
          <a:r>
            <a:rPr lang="de-DE" dirty="0"/>
            <a:t> </a:t>
          </a:r>
          <a:r>
            <a:rPr lang="de-DE" dirty="0" err="1"/>
            <a:t>become</a:t>
          </a:r>
          <a:r>
            <a:rPr lang="de-DE" dirty="0"/>
            <a:t> </a:t>
          </a:r>
          <a:r>
            <a:rPr lang="de-DE" dirty="0" err="1"/>
            <a:t>more</a:t>
          </a:r>
          <a:r>
            <a:rPr lang="de-DE" dirty="0"/>
            <a:t> in </a:t>
          </a:r>
          <a:r>
            <a:rPr lang="de-DE" dirty="0" err="1"/>
            <a:t>charge</a:t>
          </a:r>
          <a:r>
            <a:rPr lang="de-DE" dirty="0"/>
            <a:t> </a:t>
          </a:r>
          <a:r>
            <a:rPr lang="de-DE" dirty="0" err="1"/>
            <a:t>of</a:t>
          </a:r>
          <a:r>
            <a:rPr lang="de-DE" dirty="0"/>
            <a:t> </a:t>
          </a:r>
          <a:r>
            <a:rPr lang="de-DE" dirty="0" err="1"/>
            <a:t>their</a:t>
          </a:r>
          <a:r>
            <a:rPr lang="de-DE" dirty="0"/>
            <a:t> own </a:t>
          </a:r>
          <a:r>
            <a:rPr lang="de-DE" dirty="0" err="1"/>
            <a:t>healthcare</a:t>
          </a:r>
          <a:endParaRPr lang="de-DE" dirty="0"/>
        </a:p>
      </dgm:t>
    </dgm:pt>
    <dgm:pt modelId="{7E92B40B-30FB-4092-AA42-870779A40B9E}" type="parTrans" cxnId="{B3AC49A1-828E-44BA-B64B-8315D0F5EB5C}">
      <dgm:prSet/>
      <dgm:spPr/>
      <dgm:t>
        <a:bodyPr/>
        <a:lstStyle/>
        <a:p>
          <a:endParaRPr lang="de-DE"/>
        </a:p>
      </dgm:t>
    </dgm:pt>
    <dgm:pt modelId="{F771F11F-44EC-4428-80B3-2FA4183A0609}" type="sibTrans" cxnId="{B3AC49A1-828E-44BA-B64B-8315D0F5EB5C}">
      <dgm:prSet/>
      <dgm:spPr/>
      <dgm:t>
        <a:bodyPr/>
        <a:lstStyle/>
        <a:p>
          <a:endParaRPr lang="de-DE"/>
        </a:p>
      </dgm:t>
    </dgm:pt>
    <dgm:pt modelId="{3E70BF17-D562-49CA-93B2-A64FBE78EFBA}">
      <dgm:prSet/>
      <dgm:spPr/>
      <dgm:t>
        <a:bodyPr/>
        <a:lstStyle/>
        <a:p>
          <a:r>
            <a:rPr lang="de-DE" dirty="0" err="1"/>
            <a:t>Interpreting</a:t>
          </a:r>
          <a:r>
            <a:rPr lang="de-DE" dirty="0"/>
            <a:t> </a:t>
          </a:r>
          <a:r>
            <a:rPr lang="de-DE" dirty="0" err="1"/>
            <a:t>their</a:t>
          </a:r>
          <a:r>
            <a:rPr lang="de-DE" dirty="0"/>
            <a:t> own </a:t>
          </a:r>
          <a:r>
            <a:rPr lang="de-DE" dirty="0" err="1"/>
            <a:t>data</a:t>
          </a:r>
          <a:r>
            <a:rPr lang="de-DE" dirty="0"/>
            <a:t>, </a:t>
          </a:r>
          <a:r>
            <a:rPr lang="de-DE" dirty="0" err="1"/>
            <a:t>Identifying</a:t>
          </a:r>
          <a:r>
            <a:rPr lang="de-DE" dirty="0"/>
            <a:t> </a:t>
          </a:r>
          <a:r>
            <a:rPr lang="de-DE" dirty="0" err="1"/>
            <a:t>their</a:t>
          </a:r>
          <a:r>
            <a:rPr lang="de-DE" dirty="0"/>
            <a:t> own </a:t>
          </a:r>
          <a:r>
            <a:rPr lang="de-DE" dirty="0" err="1"/>
            <a:t>needs</a:t>
          </a:r>
          <a:r>
            <a:rPr lang="de-DE" dirty="0"/>
            <a:t>, </a:t>
          </a:r>
          <a:r>
            <a:rPr lang="de-DE" dirty="0" err="1"/>
            <a:t>educationally</a:t>
          </a:r>
          <a:r>
            <a:rPr lang="de-DE" dirty="0"/>
            <a:t> and </a:t>
          </a:r>
          <a:r>
            <a:rPr lang="de-DE" dirty="0" err="1"/>
            <a:t>health-wise</a:t>
          </a:r>
          <a:r>
            <a:rPr lang="de-DE" dirty="0"/>
            <a:t> - Health </a:t>
          </a:r>
          <a:r>
            <a:rPr lang="de-DE" dirty="0" err="1"/>
            <a:t>literacy</a:t>
          </a:r>
          <a:endParaRPr lang="de-DE" dirty="0"/>
        </a:p>
      </dgm:t>
    </dgm:pt>
    <dgm:pt modelId="{7B321D39-1413-4EA3-B0BE-426923113CF3}" type="parTrans" cxnId="{CE67D37A-87A8-4E24-BD4E-35586B019EAA}">
      <dgm:prSet/>
      <dgm:spPr/>
      <dgm:t>
        <a:bodyPr/>
        <a:lstStyle/>
        <a:p>
          <a:endParaRPr lang="de-DE"/>
        </a:p>
      </dgm:t>
    </dgm:pt>
    <dgm:pt modelId="{AA09E82F-516B-4FFD-8DE7-2A9A9AAB32AB}" type="sibTrans" cxnId="{CE67D37A-87A8-4E24-BD4E-35586B019EAA}">
      <dgm:prSet/>
      <dgm:spPr/>
      <dgm:t>
        <a:bodyPr/>
        <a:lstStyle/>
        <a:p>
          <a:endParaRPr lang="de-DE"/>
        </a:p>
      </dgm:t>
    </dgm:pt>
    <dgm:pt modelId="{15BB08CB-F658-4A9B-890C-2E7777B956B1}">
      <dgm:prSet/>
      <dgm:spPr/>
      <dgm:t>
        <a:bodyPr/>
        <a:lstStyle/>
        <a:p>
          <a:r>
            <a:rPr lang="de-DE" dirty="0" err="1"/>
            <a:t>Continued</a:t>
          </a:r>
          <a:r>
            <a:rPr lang="de-DE" dirty="0"/>
            <a:t> </a:t>
          </a:r>
          <a:r>
            <a:rPr lang="de-DE" dirty="0" err="1"/>
            <a:t>learning</a:t>
          </a:r>
          <a:r>
            <a:rPr lang="de-DE" dirty="0"/>
            <a:t> </a:t>
          </a:r>
          <a:r>
            <a:rPr lang="de-DE" dirty="0" err="1"/>
            <a:t>as</a:t>
          </a:r>
          <a:r>
            <a:rPr lang="de-DE" dirty="0"/>
            <a:t> </a:t>
          </a:r>
          <a:r>
            <a:rPr lang="de-DE" dirty="0" err="1"/>
            <a:t>its</a:t>
          </a:r>
          <a:r>
            <a:rPr lang="de-DE" dirty="0"/>
            <a:t> own </a:t>
          </a:r>
          <a:r>
            <a:rPr lang="de-DE" dirty="0" err="1"/>
            <a:t>goal</a:t>
          </a:r>
          <a:endParaRPr lang="de-DE" dirty="0"/>
        </a:p>
      </dgm:t>
    </dgm:pt>
    <dgm:pt modelId="{C51696A6-4338-43CD-8A11-27A617FECCBC}" type="parTrans" cxnId="{F337734C-C64E-4908-B07F-CAE0B4B8CF3A}">
      <dgm:prSet/>
      <dgm:spPr/>
      <dgm:t>
        <a:bodyPr/>
        <a:lstStyle/>
        <a:p>
          <a:endParaRPr lang="de-DE"/>
        </a:p>
      </dgm:t>
    </dgm:pt>
    <dgm:pt modelId="{801ED495-B46E-4CEA-82DF-7CF65F9CB2A3}" type="sibTrans" cxnId="{F337734C-C64E-4908-B07F-CAE0B4B8CF3A}">
      <dgm:prSet/>
      <dgm:spPr/>
      <dgm:t>
        <a:bodyPr/>
        <a:lstStyle/>
        <a:p>
          <a:endParaRPr lang="de-DE"/>
        </a:p>
      </dgm:t>
    </dgm:pt>
    <dgm:pt modelId="{88383782-C4DB-4575-93D2-F2DC496A85D8}">
      <dgm:prSet/>
      <dgm:spPr/>
      <dgm:t>
        <a:bodyPr/>
        <a:lstStyle/>
        <a:p>
          <a:r>
            <a:rPr lang="de-DE" dirty="0" err="1"/>
            <a:t>Continuous</a:t>
          </a:r>
          <a:r>
            <a:rPr lang="de-DE" dirty="0"/>
            <a:t> </a:t>
          </a:r>
          <a:r>
            <a:rPr lang="de-DE" dirty="0" err="1"/>
            <a:t>self-assessment</a:t>
          </a:r>
          <a:r>
            <a:rPr lang="de-DE" dirty="0"/>
            <a:t> </a:t>
          </a:r>
        </a:p>
      </dgm:t>
    </dgm:pt>
    <dgm:pt modelId="{02EDEEAD-92A7-4A73-BBA3-22C024AF59AF}" type="parTrans" cxnId="{D7AF12D0-2FDB-4065-BBB3-BCDD041E44AA}">
      <dgm:prSet/>
      <dgm:spPr/>
      <dgm:t>
        <a:bodyPr/>
        <a:lstStyle/>
        <a:p>
          <a:endParaRPr lang="de-DE"/>
        </a:p>
      </dgm:t>
    </dgm:pt>
    <dgm:pt modelId="{69B99846-DE0C-4DD4-9646-96CDEEF48598}" type="sibTrans" cxnId="{D7AF12D0-2FDB-4065-BBB3-BCDD041E44AA}">
      <dgm:prSet/>
      <dgm:spPr/>
      <dgm:t>
        <a:bodyPr/>
        <a:lstStyle/>
        <a:p>
          <a:endParaRPr lang="de-DE"/>
        </a:p>
      </dgm:t>
    </dgm:pt>
    <dgm:pt modelId="{D5144412-0994-4B4B-BE29-A5C11BDF8CC8}">
      <dgm:prSet/>
      <dgm:spPr/>
      <dgm:t>
        <a:bodyPr/>
        <a:lstStyle/>
        <a:p>
          <a:r>
            <a:rPr lang="de-DE" dirty="0" err="1"/>
            <a:t>Joining</a:t>
          </a:r>
          <a:r>
            <a:rPr lang="de-DE" dirty="0"/>
            <a:t> </a:t>
          </a:r>
          <a:r>
            <a:rPr lang="de-DE" dirty="0" err="1"/>
            <a:t>the</a:t>
          </a:r>
          <a:r>
            <a:rPr lang="de-DE" dirty="0"/>
            <a:t> </a:t>
          </a:r>
          <a:r>
            <a:rPr lang="de-DE" dirty="0" err="1"/>
            <a:t>interprofessional</a:t>
          </a:r>
          <a:r>
            <a:rPr lang="de-DE" dirty="0"/>
            <a:t> </a:t>
          </a:r>
          <a:r>
            <a:rPr lang="de-DE" dirty="0" err="1"/>
            <a:t>team</a:t>
          </a:r>
          <a:endParaRPr lang="de-DE" dirty="0"/>
        </a:p>
      </dgm:t>
    </dgm:pt>
    <dgm:pt modelId="{9CBA11E1-206D-4B76-8F8E-A1F2969B7801}" type="parTrans" cxnId="{B23E59C2-E70C-44C1-97BA-0BB1D1D8C093}">
      <dgm:prSet/>
      <dgm:spPr/>
      <dgm:t>
        <a:bodyPr/>
        <a:lstStyle/>
        <a:p>
          <a:endParaRPr lang="de-DE"/>
        </a:p>
      </dgm:t>
    </dgm:pt>
    <dgm:pt modelId="{358630C0-AFEC-4FFE-BA91-3C6106852B62}" type="sibTrans" cxnId="{B23E59C2-E70C-44C1-97BA-0BB1D1D8C093}">
      <dgm:prSet/>
      <dgm:spPr/>
      <dgm:t>
        <a:bodyPr/>
        <a:lstStyle/>
        <a:p>
          <a:endParaRPr lang="de-DE"/>
        </a:p>
      </dgm:t>
    </dgm:pt>
    <dgm:pt modelId="{E43587B1-4118-4CB8-8294-164E8DEB0302}" type="pres">
      <dgm:prSet presAssocID="{CAC0583D-74A2-4667-9E20-145609061783}" presName="linear" presStyleCnt="0">
        <dgm:presLayoutVars>
          <dgm:dir/>
          <dgm:animLvl val="lvl"/>
          <dgm:resizeHandles val="exact"/>
        </dgm:presLayoutVars>
      </dgm:prSet>
      <dgm:spPr/>
    </dgm:pt>
    <dgm:pt modelId="{00CC4CC3-FD76-4734-9A42-7A92FE2E3266}" type="pres">
      <dgm:prSet presAssocID="{AF0EBF42-D3A1-4FDA-9FE0-D301896E3CFC}" presName="parentLin" presStyleCnt="0"/>
      <dgm:spPr/>
    </dgm:pt>
    <dgm:pt modelId="{8F903DDC-E5BD-48B2-8341-8EA22FB35547}" type="pres">
      <dgm:prSet presAssocID="{AF0EBF42-D3A1-4FDA-9FE0-D301896E3CFC}" presName="parentLeftMargin" presStyleLbl="node1" presStyleIdx="0" presStyleCnt="3"/>
      <dgm:spPr/>
    </dgm:pt>
    <dgm:pt modelId="{33D2A76A-6C1A-40AB-A525-64FFAF65D2CA}" type="pres">
      <dgm:prSet presAssocID="{AF0EBF42-D3A1-4FDA-9FE0-D301896E3CF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58521AA-C9D2-4A7D-8EC8-7DD1F1237243}" type="pres">
      <dgm:prSet presAssocID="{AF0EBF42-D3A1-4FDA-9FE0-D301896E3CFC}" presName="negativeSpace" presStyleCnt="0"/>
      <dgm:spPr/>
    </dgm:pt>
    <dgm:pt modelId="{BC939F67-9C3E-461C-9A70-7E020CBF7CD5}" type="pres">
      <dgm:prSet presAssocID="{AF0EBF42-D3A1-4FDA-9FE0-D301896E3CFC}" presName="childText" presStyleLbl="conFgAcc1" presStyleIdx="0" presStyleCnt="3">
        <dgm:presLayoutVars>
          <dgm:bulletEnabled val="1"/>
        </dgm:presLayoutVars>
      </dgm:prSet>
      <dgm:spPr/>
    </dgm:pt>
    <dgm:pt modelId="{C861394A-E833-4595-8F94-51C1A34308B4}" type="pres">
      <dgm:prSet presAssocID="{6A9E0AD8-C33E-4BF7-A33F-EF524A72862C}" presName="spaceBetweenRectangles" presStyleCnt="0"/>
      <dgm:spPr/>
    </dgm:pt>
    <dgm:pt modelId="{267BFA0F-DB80-4571-B98C-C8BB6BC5C748}" type="pres">
      <dgm:prSet presAssocID="{718E6783-39B9-46A4-890C-5B6FE19E4795}" presName="parentLin" presStyleCnt="0"/>
      <dgm:spPr/>
    </dgm:pt>
    <dgm:pt modelId="{952A3D2F-FC30-4308-A0C9-2F78255C6C70}" type="pres">
      <dgm:prSet presAssocID="{718E6783-39B9-46A4-890C-5B6FE19E4795}" presName="parentLeftMargin" presStyleLbl="node1" presStyleIdx="0" presStyleCnt="3"/>
      <dgm:spPr/>
    </dgm:pt>
    <dgm:pt modelId="{54023A6A-0204-4315-B864-628BC35BA8AB}" type="pres">
      <dgm:prSet presAssocID="{718E6783-39B9-46A4-890C-5B6FE19E479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4F98B38-EA00-4340-BCF0-BC3008BD3608}" type="pres">
      <dgm:prSet presAssocID="{718E6783-39B9-46A4-890C-5B6FE19E4795}" presName="negativeSpace" presStyleCnt="0"/>
      <dgm:spPr/>
    </dgm:pt>
    <dgm:pt modelId="{7D626167-766B-4F3B-84EF-6F360D3A8B15}" type="pres">
      <dgm:prSet presAssocID="{718E6783-39B9-46A4-890C-5B6FE19E4795}" presName="childText" presStyleLbl="conFgAcc1" presStyleIdx="1" presStyleCnt="3">
        <dgm:presLayoutVars>
          <dgm:bulletEnabled val="1"/>
        </dgm:presLayoutVars>
      </dgm:prSet>
      <dgm:spPr/>
    </dgm:pt>
    <dgm:pt modelId="{65C757DB-E850-49F1-B910-03233C063E4D}" type="pres">
      <dgm:prSet presAssocID="{72640651-0B9F-47DA-9207-49F95E200A68}" presName="spaceBetweenRectangles" presStyleCnt="0"/>
      <dgm:spPr/>
    </dgm:pt>
    <dgm:pt modelId="{35A6872F-0EC5-49BA-9ADB-BEF822D5BA27}" type="pres">
      <dgm:prSet presAssocID="{4252F9A4-310C-44A8-B69A-B68734B9D2D6}" presName="parentLin" presStyleCnt="0"/>
      <dgm:spPr/>
    </dgm:pt>
    <dgm:pt modelId="{E5FA941A-073B-4C0A-8B35-B3C4349EFF19}" type="pres">
      <dgm:prSet presAssocID="{4252F9A4-310C-44A8-B69A-B68734B9D2D6}" presName="parentLeftMargin" presStyleLbl="node1" presStyleIdx="1" presStyleCnt="3"/>
      <dgm:spPr/>
    </dgm:pt>
    <dgm:pt modelId="{0100D0E8-CFD8-4F19-A830-71C67FABFC35}" type="pres">
      <dgm:prSet presAssocID="{4252F9A4-310C-44A8-B69A-B68734B9D2D6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A1E33A48-F6E3-4A54-B936-DCE89BB0F8A6}" type="pres">
      <dgm:prSet presAssocID="{4252F9A4-310C-44A8-B69A-B68734B9D2D6}" presName="negativeSpace" presStyleCnt="0"/>
      <dgm:spPr/>
    </dgm:pt>
    <dgm:pt modelId="{D7DEF1B8-E0B6-4D6A-BAC0-22AF938445EF}" type="pres">
      <dgm:prSet presAssocID="{4252F9A4-310C-44A8-B69A-B68734B9D2D6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F911204-8522-420A-AC2D-DFEB59900ABD}" type="presOf" srcId="{AF0EBF42-D3A1-4FDA-9FE0-D301896E3CFC}" destId="{33D2A76A-6C1A-40AB-A525-64FFAF65D2CA}" srcOrd="1" destOrd="0" presId="urn:microsoft.com/office/officeart/2005/8/layout/list1"/>
    <dgm:cxn modelId="{3C7FD70A-006A-4149-9706-FDD53861758A}" type="presOf" srcId="{4252F9A4-310C-44A8-B69A-B68734B9D2D6}" destId="{0100D0E8-CFD8-4F19-A830-71C67FABFC35}" srcOrd="1" destOrd="0" presId="urn:microsoft.com/office/officeart/2005/8/layout/list1"/>
    <dgm:cxn modelId="{ABED9E11-8059-45AB-8C18-F73FA8EEDD12}" type="presOf" srcId="{88383782-C4DB-4575-93D2-F2DC496A85D8}" destId="{7D626167-766B-4F3B-84EF-6F360D3A8B15}" srcOrd="0" destOrd="1" presId="urn:microsoft.com/office/officeart/2005/8/layout/list1"/>
    <dgm:cxn modelId="{B79CBC11-309D-448E-A501-CBBDAA76E610}" type="presOf" srcId="{4252F9A4-310C-44A8-B69A-B68734B9D2D6}" destId="{E5FA941A-073B-4C0A-8B35-B3C4349EFF19}" srcOrd="0" destOrd="0" presId="urn:microsoft.com/office/officeart/2005/8/layout/list1"/>
    <dgm:cxn modelId="{132B441A-00A3-43A6-9573-61DFC17E99A5}" type="presOf" srcId="{CAC0583D-74A2-4667-9E20-145609061783}" destId="{E43587B1-4118-4CB8-8294-164E8DEB0302}" srcOrd="0" destOrd="0" presId="urn:microsoft.com/office/officeart/2005/8/layout/list1"/>
    <dgm:cxn modelId="{594A931B-F052-4C47-B9EB-0C3472037635}" srcId="{CAC0583D-74A2-4667-9E20-145609061783}" destId="{4252F9A4-310C-44A8-B69A-B68734B9D2D6}" srcOrd="2" destOrd="0" parTransId="{8BCB2834-A5B6-4F38-B653-EBC225542E04}" sibTransId="{6E64A154-A753-49D3-A1AC-AE55ADBD58A0}"/>
    <dgm:cxn modelId="{ADF3321C-CBD4-45D5-A4D5-AAFA806FE96C}" type="presOf" srcId="{15BB08CB-F658-4A9B-890C-2E7777B956B1}" destId="{7D626167-766B-4F3B-84EF-6F360D3A8B15}" srcOrd="0" destOrd="2" presId="urn:microsoft.com/office/officeart/2005/8/layout/list1"/>
    <dgm:cxn modelId="{3740101E-E6A6-4037-B90E-D91333719522}" type="presOf" srcId="{3E70BF17-D562-49CA-93B2-A64FBE78EFBA}" destId="{D7DEF1B8-E0B6-4D6A-BAC0-22AF938445EF}" srcOrd="0" destOrd="2" presId="urn:microsoft.com/office/officeart/2005/8/layout/list1"/>
    <dgm:cxn modelId="{D5672D2E-E0F5-4EDE-8A40-A5D1EC82FCAC}" srcId="{AF0EBF42-D3A1-4FDA-9FE0-D301896E3CFC}" destId="{9FE91256-8C3D-4087-A0D9-48CCA673DCAD}" srcOrd="0" destOrd="0" parTransId="{DC37338B-F363-49DF-B334-2D03E0F4E6CF}" sibTransId="{5E599B50-385C-445B-ADF5-E40BDBD86162}"/>
    <dgm:cxn modelId="{8486B745-084A-488D-A883-B5A827B85F93}" type="presOf" srcId="{082A2E72-A3C9-4AD3-B45C-AAC030F9FC14}" destId="{D7DEF1B8-E0B6-4D6A-BAC0-22AF938445EF}" srcOrd="0" destOrd="0" presId="urn:microsoft.com/office/officeart/2005/8/layout/list1"/>
    <dgm:cxn modelId="{F337734C-C64E-4908-B07F-CAE0B4B8CF3A}" srcId="{718E6783-39B9-46A4-890C-5B6FE19E4795}" destId="{15BB08CB-F658-4A9B-890C-2E7777B956B1}" srcOrd="2" destOrd="0" parTransId="{C51696A6-4338-43CD-8A11-27A617FECCBC}" sibTransId="{801ED495-B46E-4CEA-82DF-7CF65F9CB2A3}"/>
    <dgm:cxn modelId="{35BF4078-EF24-4D33-B93D-4106A5AAC17E}" type="presOf" srcId="{718E6783-39B9-46A4-890C-5B6FE19E4795}" destId="{952A3D2F-FC30-4308-A0C9-2F78255C6C70}" srcOrd="0" destOrd="0" presId="urn:microsoft.com/office/officeart/2005/8/layout/list1"/>
    <dgm:cxn modelId="{7FD55578-B8BB-4276-A65B-9E5E8AEBB8B9}" type="presOf" srcId="{AF0EBF42-D3A1-4FDA-9FE0-D301896E3CFC}" destId="{8F903DDC-E5BD-48B2-8341-8EA22FB35547}" srcOrd="0" destOrd="0" presId="urn:microsoft.com/office/officeart/2005/8/layout/list1"/>
    <dgm:cxn modelId="{CE67D37A-87A8-4E24-BD4E-35586B019EAA}" srcId="{4252F9A4-310C-44A8-B69A-B68734B9D2D6}" destId="{3E70BF17-D562-49CA-93B2-A64FBE78EFBA}" srcOrd="2" destOrd="0" parTransId="{7B321D39-1413-4EA3-B0BE-426923113CF3}" sibTransId="{AA09E82F-516B-4FFD-8DE7-2A9A9AAB32AB}"/>
    <dgm:cxn modelId="{27384A7D-001A-4316-BA55-57E76259312E}" type="presOf" srcId="{D5144412-0994-4B4B-BE29-A5C11BDF8CC8}" destId="{D7DEF1B8-E0B6-4D6A-BAC0-22AF938445EF}" srcOrd="0" destOrd="1" presId="urn:microsoft.com/office/officeart/2005/8/layout/list1"/>
    <dgm:cxn modelId="{B3AC49A1-828E-44BA-B64B-8315D0F5EB5C}" srcId="{4252F9A4-310C-44A8-B69A-B68734B9D2D6}" destId="{082A2E72-A3C9-4AD3-B45C-AAC030F9FC14}" srcOrd="0" destOrd="0" parTransId="{7E92B40B-30FB-4092-AA42-870779A40B9E}" sibTransId="{F771F11F-44EC-4428-80B3-2FA4183A0609}"/>
    <dgm:cxn modelId="{E8BB32B8-3D2E-41BC-8EE9-69A8901CA8F9}" type="presOf" srcId="{5A5127D2-3549-453E-BB2C-FD243440E4C2}" destId="{7D626167-766B-4F3B-84EF-6F360D3A8B15}" srcOrd="0" destOrd="0" presId="urn:microsoft.com/office/officeart/2005/8/layout/list1"/>
    <dgm:cxn modelId="{B23E59C2-E70C-44C1-97BA-0BB1D1D8C093}" srcId="{4252F9A4-310C-44A8-B69A-B68734B9D2D6}" destId="{D5144412-0994-4B4B-BE29-A5C11BDF8CC8}" srcOrd="1" destOrd="0" parTransId="{9CBA11E1-206D-4B76-8F8E-A1F2969B7801}" sibTransId="{358630C0-AFEC-4FFE-BA91-3C6106852B62}"/>
    <dgm:cxn modelId="{D3D2B9C3-EF82-48AA-9803-51BB65AB9BF0}" type="presOf" srcId="{718E6783-39B9-46A4-890C-5B6FE19E4795}" destId="{54023A6A-0204-4315-B864-628BC35BA8AB}" srcOrd="1" destOrd="0" presId="urn:microsoft.com/office/officeart/2005/8/layout/list1"/>
    <dgm:cxn modelId="{D7AF12D0-2FDB-4065-BBB3-BCDD041E44AA}" srcId="{718E6783-39B9-46A4-890C-5B6FE19E4795}" destId="{88383782-C4DB-4575-93D2-F2DC496A85D8}" srcOrd="1" destOrd="0" parTransId="{02EDEEAD-92A7-4A73-BBA3-22C024AF59AF}" sibTransId="{69B99846-DE0C-4DD4-9646-96CDEEF48598}"/>
    <dgm:cxn modelId="{7E277BD4-FE7E-4037-9633-43DDD9B7E181}" type="presOf" srcId="{4A5317B6-6B54-454A-8A36-E305A71EC07E}" destId="{7D626167-766B-4F3B-84EF-6F360D3A8B15}" srcOrd="0" destOrd="3" presId="urn:microsoft.com/office/officeart/2005/8/layout/list1"/>
    <dgm:cxn modelId="{E52943E0-7F43-4F97-A8D5-BA0FC2D65736}" srcId="{718E6783-39B9-46A4-890C-5B6FE19E4795}" destId="{5A5127D2-3549-453E-BB2C-FD243440E4C2}" srcOrd="0" destOrd="0" parTransId="{C4834D70-07BD-4106-9C4A-804F4CA7C9D1}" sibTransId="{8700C78C-7777-4D85-B0E9-1C6841A55116}"/>
    <dgm:cxn modelId="{820935E4-E944-41A5-AC50-D09D90D7F33F}" srcId="{CAC0583D-74A2-4667-9E20-145609061783}" destId="{718E6783-39B9-46A4-890C-5B6FE19E4795}" srcOrd="1" destOrd="0" parTransId="{B6F23750-1EC9-4BF8-B89A-0D88EEFF61B7}" sibTransId="{72640651-0B9F-47DA-9207-49F95E200A68}"/>
    <dgm:cxn modelId="{1ECDE1F0-C2BB-403A-BB81-CEB92FF1D6A1}" srcId="{718E6783-39B9-46A4-890C-5B6FE19E4795}" destId="{4A5317B6-6B54-454A-8A36-E305A71EC07E}" srcOrd="3" destOrd="0" parTransId="{8C55316B-0723-4B74-B9C3-F3477E327011}" sibTransId="{F82DAD38-32AC-4854-8713-1FA36D14A97D}"/>
    <dgm:cxn modelId="{C24D11F4-3C1B-44E0-9F44-12725AFE2742}" type="presOf" srcId="{9FE91256-8C3D-4087-A0D9-48CCA673DCAD}" destId="{BC939F67-9C3E-461C-9A70-7E020CBF7CD5}" srcOrd="0" destOrd="0" presId="urn:microsoft.com/office/officeart/2005/8/layout/list1"/>
    <dgm:cxn modelId="{C088EBF8-6B0F-42BE-B9AE-BC75BA75AE6E}" srcId="{CAC0583D-74A2-4667-9E20-145609061783}" destId="{AF0EBF42-D3A1-4FDA-9FE0-D301896E3CFC}" srcOrd="0" destOrd="0" parTransId="{89AB7912-8D11-4902-9998-C02252B15A7D}" sibTransId="{6A9E0AD8-C33E-4BF7-A33F-EF524A72862C}"/>
    <dgm:cxn modelId="{1002BAA6-D61A-41A3-855C-25179AB1A38A}" type="presParOf" srcId="{E43587B1-4118-4CB8-8294-164E8DEB0302}" destId="{00CC4CC3-FD76-4734-9A42-7A92FE2E3266}" srcOrd="0" destOrd="0" presId="urn:microsoft.com/office/officeart/2005/8/layout/list1"/>
    <dgm:cxn modelId="{36CCC836-8660-44DB-A682-69FA5D5902A3}" type="presParOf" srcId="{00CC4CC3-FD76-4734-9A42-7A92FE2E3266}" destId="{8F903DDC-E5BD-48B2-8341-8EA22FB35547}" srcOrd="0" destOrd="0" presId="urn:microsoft.com/office/officeart/2005/8/layout/list1"/>
    <dgm:cxn modelId="{2CA5786B-D9BC-4C49-A088-074455CA95C1}" type="presParOf" srcId="{00CC4CC3-FD76-4734-9A42-7A92FE2E3266}" destId="{33D2A76A-6C1A-40AB-A525-64FFAF65D2CA}" srcOrd="1" destOrd="0" presId="urn:microsoft.com/office/officeart/2005/8/layout/list1"/>
    <dgm:cxn modelId="{67DDB625-37F8-4557-953C-8205AF26D8FE}" type="presParOf" srcId="{E43587B1-4118-4CB8-8294-164E8DEB0302}" destId="{158521AA-C9D2-4A7D-8EC8-7DD1F1237243}" srcOrd="1" destOrd="0" presId="urn:microsoft.com/office/officeart/2005/8/layout/list1"/>
    <dgm:cxn modelId="{A19E9E17-4024-491F-BCBF-41F5A8CE2E70}" type="presParOf" srcId="{E43587B1-4118-4CB8-8294-164E8DEB0302}" destId="{BC939F67-9C3E-461C-9A70-7E020CBF7CD5}" srcOrd="2" destOrd="0" presId="urn:microsoft.com/office/officeart/2005/8/layout/list1"/>
    <dgm:cxn modelId="{82880065-D4F9-46EB-9670-8CDC12B78DCB}" type="presParOf" srcId="{E43587B1-4118-4CB8-8294-164E8DEB0302}" destId="{C861394A-E833-4595-8F94-51C1A34308B4}" srcOrd="3" destOrd="0" presId="urn:microsoft.com/office/officeart/2005/8/layout/list1"/>
    <dgm:cxn modelId="{E2161964-68DF-4829-9C80-CD479675ED75}" type="presParOf" srcId="{E43587B1-4118-4CB8-8294-164E8DEB0302}" destId="{267BFA0F-DB80-4571-B98C-C8BB6BC5C748}" srcOrd="4" destOrd="0" presId="urn:microsoft.com/office/officeart/2005/8/layout/list1"/>
    <dgm:cxn modelId="{C220A277-007C-4672-8F34-69AA46349C0B}" type="presParOf" srcId="{267BFA0F-DB80-4571-B98C-C8BB6BC5C748}" destId="{952A3D2F-FC30-4308-A0C9-2F78255C6C70}" srcOrd="0" destOrd="0" presId="urn:microsoft.com/office/officeart/2005/8/layout/list1"/>
    <dgm:cxn modelId="{E59C00D6-77BB-4122-A7BE-B6C6221CDEC9}" type="presParOf" srcId="{267BFA0F-DB80-4571-B98C-C8BB6BC5C748}" destId="{54023A6A-0204-4315-B864-628BC35BA8AB}" srcOrd="1" destOrd="0" presId="urn:microsoft.com/office/officeart/2005/8/layout/list1"/>
    <dgm:cxn modelId="{F4389AB6-F5B7-4031-8FA1-38799C8B7AAD}" type="presParOf" srcId="{E43587B1-4118-4CB8-8294-164E8DEB0302}" destId="{44F98B38-EA00-4340-BCF0-BC3008BD3608}" srcOrd="5" destOrd="0" presId="urn:microsoft.com/office/officeart/2005/8/layout/list1"/>
    <dgm:cxn modelId="{FA2A1B9B-C6B2-4869-9D65-B7F3C162013A}" type="presParOf" srcId="{E43587B1-4118-4CB8-8294-164E8DEB0302}" destId="{7D626167-766B-4F3B-84EF-6F360D3A8B15}" srcOrd="6" destOrd="0" presId="urn:microsoft.com/office/officeart/2005/8/layout/list1"/>
    <dgm:cxn modelId="{03080617-BE26-4CD5-975A-116B3223A667}" type="presParOf" srcId="{E43587B1-4118-4CB8-8294-164E8DEB0302}" destId="{65C757DB-E850-49F1-B910-03233C063E4D}" srcOrd="7" destOrd="0" presId="urn:microsoft.com/office/officeart/2005/8/layout/list1"/>
    <dgm:cxn modelId="{5A7A8BAB-1D04-46F6-8415-D3D54941D7F8}" type="presParOf" srcId="{E43587B1-4118-4CB8-8294-164E8DEB0302}" destId="{35A6872F-0EC5-49BA-9ADB-BEF822D5BA27}" srcOrd="8" destOrd="0" presId="urn:microsoft.com/office/officeart/2005/8/layout/list1"/>
    <dgm:cxn modelId="{6E8FEC38-A46B-4246-BFEC-B4F897016CEB}" type="presParOf" srcId="{35A6872F-0EC5-49BA-9ADB-BEF822D5BA27}" destId="{E5FA941A-073B-4C0A-8B35-B3C4349EFF19}" srcOrd="0" destOrd="0" presId="urn:microsoft.com/office/officeart/2005/8/layout/list1"/>
    <dgm:cxn modelId="{B4074158-9C01-4191-96D7-A7564E07A29C}" type="presParOf" srcId="{35A6872F-0EC5-49BA-9ADB-BEF822D5BA27}" destId="{0100D0E8-CFD8-4F19-A830-71C67FABFC35}" srcOrd="1" destOrd="0" presId="urn:microsoft.com/office/officeart/2005/8/layout/list1"/>
    <dgm:cxn modelId="{DEA4A6B7-92E0-46AE-9019-8093FE4BC08A}" type="presParOf" srcId="{E43587B1-4118-4CB8-8294-164E8DEB0302}" destId="{A1E33A48-F6E3-4A54-B936-DCE89BB0F8A6}" srcOrd="9" destOrd="0" presId="urn:microsoft.com/office/officeart/2005/8/layout/list1"/>
    <dgm:cxn modelId="{C895D4C8-2EC8-43E8-BE5E-024ACCCD9B87}" type="presParOf" srcId="{E43587B1-4118-4CB8-8294-164E8DEB0302}" destId="{D7DEF1B8-E0B6-4D6A-BAC0-22AF938445E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4F8E1C-55DF-414E-A861-BB23DBFD2AF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99A01FEA-FC0D-4F70-B368-4D08C2E6E9A4}">
      <dgm:prSet/>
      <dgm:spPr/>
      <dgm:t>
        <a:bodyPr/>
        <a:lstStyle/>
        <a:p>
          <a:r>
            <a:rPr lang="de-DE" dirty="0"/>
            <a:t>Moving </a:t>
          </a:r>
          <a:r>
            <a:rPr lang="de-DE" dirty="0" err="1"/>
            <a:t>towards</a:t>
          </a:r>
          <a:r>
            <a:rPr lang="de-DE" dirty="0"/>
            <a:t> Learning ERA: Educational </a:t>
          </a:r>
          <a:r>
            <a:rPr lang="de-DE" dirty="0" err="1"/>
            <a:t>programme</a:t>
          </a:r>
          <a:r>
            <a:rPr lang="de-DE" dirty="0"/>
            <a:t>, </a:t>
          </a:r>
          <a:r>
            <a:rPr lang="de-DE" dirty="0" err="1"/>
            <a:t>interventions</a:t>
          </a:r>
          <a:r>
            <a:rPr lang="de-DE" dirty="0"/>
            <a:t>, </a:t>
          </a:r>
          <a:r>
            <a:rPr lang="de-DE" dirty="0" err="1"/>
            <a:t>curriculum</a:t>
          </a:r>
          <a:endParaRPr lang="de-DE" dirty="0"/>
        </a:p>
      </dgm:t>
    </dgm:pt>
    <dgm:pt modelId="{A91F4CEA-9CC6-4958-8169-DED57403001B}" type="parTrans" cxnId="{3E6F0C23-0AFC-47B4-81BD-00FDF8E9F41C}">
      <dgm:prSet/>
      <dgm:spPr/>
      <dgm:t>
        <a:bodyPr/>
        <a:lstStyle/>
        <a:p>
          <a:endParaRPr lang="de-DE"/>
        </a:p>
      </dgm:t>
    </dgm:pt>
    <dgm:pt modelId="{6ADFB843-4933-42E9-9C4C-DF36910DBD96}" type="sibTrans" cxnId="{3E6F0C23-0AFC-47B4-81BD-00FDF8E9F41C}">
      <dgm:prSet/>
      <dgm:spPr/>
      <dgm:t>
        <a:bodyPr/>
        <a:lstStyle/>
        <a:p>
          <a:endParaRPr lang="de-DE"/>
        </a:p>
      </dgm:t>
    </dgm:pt>
    <dgm:pt modelId="{8142ADDF-F1B7-497F-80B5-84A0C2D94E2E}">
      <dgm:prSet/>
      <dgm:spPr/>
      <dgm:t>
        <a:bodyPr/>
        <a:lstStyle/>
        <a:p>
          <a:r>
            <a:rPr lang="de-DE" dirty="0"/>
            <a:t>Development </a:t>
          </a:r>
          <a:r>
            <a:rPr lang="de-DE" dirty="0" err="1"/>
            <a:t>of</a:t>
          </a:r>
          <a:r>
            <a:rPr lang="de-DE" dirty="0"/>
            <a:t> </a:t>
          </a:r>
          <a:r>
            <a:rPr lang="de-DE" dirty="0" err="1"/>
            <a:t>curriculum</a:t>
          </a:r>
          <a:r>
            <a:rPr lang="de-DE" dirty="0"/>
            <a:t> </a:t>
          </a:r>
          <a:r>
            <a:rPr lang="de-DE" dirty="0" err="1"/>
            <a:t>for</a:t>
          </a:r>
          <a:r>
            <a:rPr lang="de-DE" dirty="0"/>
            <a:t> </a:t>
          </a:r>
          <a:r>
            <a:rPr lang="de-DE" dirty="0" err="1"/>
            <a:t>educators</a:t>
          </a:r>
          <a:r>
            <a:rPr lang="de-DE" dirty="0"/>
            <a:t> in </a:t>
          </a:r>
          <a:r>
            <a:rPr lang="de-DE" dirty="0" err="1"/>
            <a:t>education</a:t>
          </a:r>
          <a:endParaRPr lang="de-DE" dirty="0"/>
        </a:p>
      </dgm:t>
    </dgm:pt>
    <dgm:pt modelId="{34C8CB18-D818-431E-B30B-AB894DFB1485}" type="parTrans" cxnId="{81D5AB85-BDB6-4F3A-A741-FBBB2551B6F0}">
      <dgm:prSet/>
      <dgm:spPr/>
      <dgm:t>
        <a:bodyPr/>
        <a:lstStyle/>
        <a:p>
          <a:endParaRPr lang="de-DE"/>
        </a:p>
      </dgm:t>
    </dgm:pt>
    <dgm:pt modelId="{B611562C-6DAB-4588-A02E-B8FABF8BB13C}" type="sibTrans" cxnId="{81D5AB85-BDB6-4F3A-A741-FBBB2551B6F0}">
      <dgm:prSet/>
      <dgm:spPr/>
      <dgm:t>
        <a:bodyPr/>
        <a:lstStyle/>
        <a:p>
          <a:endParaRPr lang="de-DE"/>
        </a:p>
      </dgm:t>
    </dgm:pt>
    <dgm:pt modelId="{87468387-A72E-4690-BCD0-B6A99EE0A05D}">
      <dgm:prSet/>
      <dgm:spPr/>
      <dgm:t>
        <a:bodyPr/>
        <a:lstStyle/>
        <a:p>
          <a:r>
            <a:rPr lang="de-DE" dirty="0"/>
            <a:t>Technology and </a:t>
          </a:r>
          <a:r>
            <a:rPr lang="de-DE" dirty="0" err="1"/>
            <a:t>its</a:t>
          </a:r>
          <a:r>
            <a:rPr lang="de-DE" dirty="0"/>
            <a:t> </a:t>
          </a:r>
          <a:r>
            <a:rPr lang="de-DE" dirty="0" err="1"/>
            <a:t>role</a:t>
          </a:r>
          <a:r>
            <a:rPr lang="de-DE" dirty="0"/>
            <a:t> in </a:t>
          </a:r>
          <a:r>
            <a:rPr lang="de-DE" dirty="0" err="1"/>
            <a:t>patient</a:t>
          </a:r>
          <a:r>
            <a:rPr lang="de-DE" dirty="0"/>
            <a:t> </a:t>
          </a:r>
          <a:r>
            <a:rPr lang="de-DE" dirty="0" err="1"/>
            <a:t>health</a:t>
          </a:r>
          <a:r>
            <a:rPr lang="de-DE" dirty="0"/>
            <a:t> &amp; </a:t>
          </a:r>
          <a:r>
            <a:rPr lang="de-DE" dirty="0" err="1"/>
            <a:t>clinical</a:t>
          </a:r>
          <a:r>
            <a:rPr lang="de-DE" dirty="0"/>
            <a:t> </a:t>
          </a:r>
          <a:r>
            <a:rPr lang="de-DE" dirty="0" err="1"/>
            <a:t>decision-making</a:t>
          </a:r>
          <a:endParaRPr lang="de-DE" dirty="0"/>
        </a:p>
      </dgm:t>
    </dgm:pt>
    <dgm:pt modelId="{837FA059-8BCD-4FF9-A493-0A0F4A2BB8F6}" type="parTrans" cxnId="{BD60DCF6-522F-45C7-AF0E-FEADF2F46618}">
      <dgm:prSet/>
      <dgm:spPr/>
      <dgm:t>
        <a:bodyPr/>
        <a:lstStyle/>
        <a:p>
          <a:endParaRPr lang="de-DE"/>
        </a:p>
      </dgm:t>
    </dgm:pt>
    <dgm:pt modelId="{05E02095-D148-41EA-8FB6-8C6FC93074ED}" type="sibTrans" cxnId="{BD60DCF6-522F-45C7-AF0E-FEADF2F46618}">
      <dgm:prSet/>
      <dgm:spPr/>
      <dgm:t>
        <a:bodyPr/>
        <a:lstStyle/>
        <a:p>
          <a:endParaRPr lang="de-DE"/>
        </a:p>
      </dgm:t>
    </dgm:pt>
    <dgm:pt modelId="{53C47E94-A90D-4094-9602-1FE0D2FCB742}">
      <dgm:prSet/>
      <dgm:spPr/>
      <dgm:t>
        <a:bodyPr/>
        <a:lstStyle/>
        <a:p>
          <a:r>
            <a:rPr lang="de-DE" dirty="0"/>
            <a:t>All </a:t>
          </a:r>
          <a:r>
            <a:rPr lang="de-DE" dirty="0" err="1"/>
            <a:t>boils</a:t>
          </a:r>
          <a:r>
            <a:rPr lang="de-DE" dirty="0"/>
            <a:t> down </a:t>
          </a:r>
          <a:r>
            <a:rPr lang="de-DE" dirty="0" err="1"/>
            <a:t>to</a:t>
          </a:r>
          <a:r>
            <a:rPr lang="de-DE" dirty="0"/>
            <a:t> </a:t>
          </a:r>
          <a:r>
            <a:rPr lang="de-DE" dirty="0" err="1"/>
            <a:t>outcome-based</a:t>
          </a:r>
          <a:r>
            <a:rPr lang="de-DE" dirty="0"/>
            <a:t> </a:t>
          </a:r>
          <a:r>
            <a:rPr lang="de-DE" dirty="0" err="1"/>
            <a:t>education</a:t>
          </a:r>
          <a:r>
            <a:rPr lang="de-DE" dirty="0"/>
            <a:t> – </a:t>
          </a:r>
          <a:r>
            <a:rPr lang="de-DE" dirty="0" err="1"/>
            <a:t>should</a:t>
          </a:r>
          <a:r>
            <a:rPr lang="de-DE" dirty="0"/>
            <a:t> </a:t>
          </a:r>
          <a:r>
            <a:rPr lang="de-DE" dirty="0" err="1"/>
            <a:t>be</a:t>
          </a:r>
          <a:r>
            <a:rPr lang="de-DE" dirty="0"/>
            <a:t> </a:t>
          </a:r>
          <a:r>
            <a:rPr lang="de-DE" dirty="0" err="1"/>
            <a:t>the</a:t>
          </a:r>
          <a:r>
            <a:rPr lang="de-DE" dirty="0"/>
            <a:t> </a:t>
          </a:r>
          <a:r>
            <a:rPr lang="de-DE" dirty="0" err="1"/>
            <a:t>new</a:t>
          </a:r>
          <a:r>
            <a:rPr lang="de-DE" dirty="0"/>
            <a:t> </a:t>
          </a:r>
          <a:r>
            <a:rPr lang="de-DE" dirty="0" err="1"/>
            <a:t>standard</a:t>
          </a:r>
          <a:r>
            <a:rPr lang="de-DE" dirty="0"/>
            <a:t> </a:t>
          </a:r>
          <a:r>
            <a:rPr lang="de-DE" dirty="0" err="1"/>
            <a:t>of</a:t>
          </a:r>
          <a:r>
            <a:rPr lang="de-DE" dirty="0"/>
            <a:t> </a:t>
          </a:r>
          <a:r>
            <a:rPr lang="de-DE" dirty="0" err="1"/>
            <a:t>assessment</a:t>
          </a:r>
          <a:endParaRPr lang="de-DE" dirty="0"/>
        </a:p>
      </dgm:t>
    </dgm:pt>
    <dgm:pt modelId="{4DC4FF45-DC97-4B93-97BF-A0B381A8C7D3}" type="sibTrans" cxnId="{30056399-E867-4552-85AE-FBE83EA8AE0E}">
      <dgm:prSet/>
      <dgm:spPr/>
      <dgm:t>
        <a:bodyPr/>
        <a:lstStyle/>
        <a:p>
          <a:endParaRPr lang="de-DE"/>
        </a:p>
      </dgm:t>
    </dgm:pt>
    <dgm:pt modelId="{01AC1B68-F911-43E4-AD91-3B678B9965E9}" type="parTrans" cxnId="{30056399-E867-4552-85AE-FBE83EA8AE0E}">
      <dgm:prSet/>
      <dgm:spPr/>
      <dgm:t>
        <a:bodyPr/>
        <a:lstStyle/>
        <a:p>
          <a:endParaRPr lang="de-DE"/>
        </a:p>
      </dgm:t>
    </dgm:pt>
    <dgm:pt modelId="{EB5ECB49-5BDE-4161-AE84-90DB3DCF43B0}">
      <dgm:prSet/>
      <dgm:spPr/>
      <dgm:t>
        <a:bodyPr/>
        <a:lstStyle/>
        <a:p>
          <a:r>
            <a:rPr lang="de-DE" dirty="0"/>
            <a:t>New </a:t>
          </a:r>
          <a:r>
            <a:rPr lang="de-DE" dirty="0" err="1"/>
            <a:t>roles</a:t>
          </a:r>
          <a:r>
            <a:rPr lang="de-DE" dirty="0"/>
            <a:t> </a:t>
          </a:r>
          <a:r>
            <a:rPr lang="de-DE" dirty="0" err="1"/>
            <a:t>need</a:t>
          </a:r>
          <a:r>
            <a:rPr lang="de-DE" dirty="0"/>
            <a:t> </a:t>
          </a:r>
          <a:r>
            <a:rPr lang="de-DE" dirty="0" err="1"/>
            <a:t>to</a:t>
          </a:r>
          <a:r>
            <a:rPr lang="de-DE" dirty="0"/>
            <a:t> </a:t>
          </a:r>
          <a:r>
            <a:rPr lang="de-DE" dirty="0" err="1"/>
            <a:t>be</a:t>
          </a:r>
          <a:r>
            <a:rPr lang="de-DE" dirty="0"/>
            <a:t> </a:t>
          </a:r>
          <a:r>
            <a:rPr lang="de-DE" dirty="0" err="1"/>
            <a:t>recognised</a:t>
          </a:r>
          <a:endParaRPr lang="de-DE" dirty="0"/>
        </a:p>
      </dgm:t>
    </dgm:pt>
    <dgm:pt modelId="{01116CD0-A9C2-4033-954E-2F4A4F85490A}" type="sibTrans" cxnId="{29EA88BE-F678-4A32-B786-08FD09A606DF}">
      <dgm:prSet/>
      <dgm:spPr/>
      <dgm:t>
        <a:bodyPr/>
        <a:lstStyle/>
        <a:p>
          <a:endParaRPr lang="de-DE"/>
        </a:p>
      </dgm:t>
    </dgm:pt>
    <dgm:pt modelId="{479D1937-E7D1-47FC-B057-21A3FDD595B0}" type="parTrans" cxnId="{29EA88BE-F678-4A32-B786-08FD09A606DF}">
      <dgm:prSet/>
      <dgm:spPr/>
      <dgm:t>
        <a:bodyPr/>
        <a:lstStyle/>
        <a:p>
          <a:endParaRPr lang="de-DE"/>
        </a:p>
      </dgm:t>
    </dgm:pt>
    <dgm:pt modelId="{28C21075-AA2D-43B1-83C6-D4C33692A53A}">
      <dgm:prSet/>
      <dgm:spPr/>
      <dgm:t>
        <a:bodyPr/>
        <a:lstStyle/>
        <a:p>
          <a:r>
            <a:rPr lang="de-DE" dirty="0" err="1"/>
            <a:t>Pre</a:t>
          </a:r>
          <a:r>
            <a:rPr lang="de-DE" dirty="0"/>
            <a:t>- and post-</a:t>
          </a:r>
          <a:r>
            <a:rPr lang="de-DE" dirty="0" err="1"/>
            <a:t>graduate</a:t>
          </a:r>
          <a:r>
            <a:rPr lang="de-DE" dirty="0"/>
            <a:t> </a:t>
          </a:r>
          <a:r>
            <a:rPr lang="de-DE" dirty="0" err="1"/>
            <a:t>learning</a:t>
          </a:r>
          <a:r>
            <a:rPr lang="de-DE" dirty="0"/>
            <a:t> will </a:t>
          </a:r>
          <a:r>
            <a:rPr lang="de-DE" dirty="0" err="1"/>
            <a:t>merge</a:t>
          </a:r>
          <a:endParaRPr lang="de-DE" dirty="0"/>
        </a:p>
      </dgm:t>
    </dgm:pt>
    <dgm:pt modelId="{F9BAEEF4-B8B8-4EF0-B94A-1DC4C116CA68}" type="parTrans" cxnId="{4E1D88D3-3CE8-4BFB-A033-02BA386599FA}">
      <dgm:prSet/>
      <dgm:spPr/>
      <dgm:t>
        <a:bodyPr/>
        <a:lstStyle/>
        <a:p>
          <a:endParaRPr lang="de-DE"/>
        </a:p>
      </dgm:t>
    </dgm:pt>
    <dgm:pt modelId="{38D8D147-1546-4D21-9FC4-33497E1AD905}" type="sibTrans" cxnId="{4E1D88D3-3CE8-4BFB-A033-02BA386599FA}">
      <dgm:prSet/>
      <dgm:spPr/>
      <dgm:t>
        <a:bodyPr/>
        <a:lstStyle/>
        <a:p>
          <a:endParaRPr lang="de-DE"/>
        </a:p>
      </dgm:t>
    </dgm:pt>
    <dgm:pt modelId="{51FF0F0E-3EEB-42CF-AE8D-2FDF7DB19C59}">
      <dgm:prSet/>
      <dgm:spPr/>
      <dgm:t>
        <a:bodyPr/>
        <a:lstStyle/>
        <a:p>
          <a:r>
            <a:rPr lang="de-DE"/>
            <a:t>Collection of health data on patient level</a:t>
          </a:r>
        </a:p>
      </dgm:t>
    </dgm:pt>
    <dgm:pt modelId="{D00D75A5-B87E-4928-A70B-15C4B12247FD}" type="sibTrans" cxnId="{F1C14759-DD68-46F1-9808-34FB34670885}">
      <dgm:prSet/>
      <dgm:spPr/>
      <dgm:t>
        <a:bodyPr/>
        <a:lstStyle/>
        <a:p>
          <a:endParaRPr lang="de-DE"/>
        </a:p>
      </dgm:t>
    </dgm:pt>
    <dgm:pt modelId="{6FD89440-FC48-41CA-AAB9-4CE1C3908020}" type="parTrans" cxnId="{F1C14759-DD68-46F1-9808-34FB34670885}">
      <dgm:prSet/>
      <dgm:spPr/>
      <dgm:t>
        <a:bodyPr/>
        <a:lstStyle/>
        <a:p>
          <a:endParaRPr lang="de-DE"/>
        </a:p>
      </dgm:t>
    </dgm:pt>
    <dgm:pt modelId="{88E04630-CBCA-48A3-A9E1-DCE064B1F067}">
      <dgm:prSet/>
      <dgm:spPr/>
      <dgm:t>
        <a:bodyPr/>
        <a:lstStyle/>
        <a:p>
          <a:r>
            <a:rPr lang="de-DE" dirty="0"/>
            <a:t>Need </a:t>
          </a:r>
          <a:r>
            <a:rPr lang="de-DE" dirty="0" err="1"/>
            <a:t>for</a:t>
          </a:r>
          <a:r>
            <a:rPr lang="de-DE" dirty="0"/>
            <a:t> </a:t>
          </a:r>
          <a:r>
            <a:rPr lang="de-DE" dirty="0" err="1"/>
            <a:t>education</a:t>
          </a:r>
          <a:r>
            <a:rPr lang="de-DE" dirty="0"/>
            <a:t> on digital </a:t>
          </a:r>
          <a:r>
            <a:rPr lang="de-DE" dirty="0" err="1"/>
            <a:t>literacy</a:t>
          </a:r>
          <a:endParaRPr lang="de-DE" dirty="0"/>
        </a:p>
      </dgm:t>
    </dgm:pt>
    <dgm:pt modelId="{0C0487DF-9FB3-4E19-81A6-1B6A0E95111D}" type="sibTrans" cxnId="{0856393F-3B04-455C-B43A-68B2796BA463}">
      <dgm:prSet/>
      <dgm:spPr/>
      <dgm:t>
        <a:bodyPr/>
        <a:lstStyle/>
        <a:p>
          <a:endParaRPr lang="de-DE"/>
        </a:p>
      </dgm:t>
    </dgm:pt>
    <dgm:pt modelId="{B7626457-9D29-464E-99D6-EBB78F5D65F0}" type="parTrans" cxnId="{0856393F-3B04-455C-B43A-68B2796BA463}">
      <dgm:prSet/>
      <dgm:spPr/>
      <dgm:t>
        <a:bodyPr/>
        <a:lstStyle/>
        <a:p>
          <a:endParaRPr lang="de-DE"/>
        </a:p>
      </dgm:t>
    </dgm:pt>
    <dgm:pt modelId="{F008EEC3-2450-451C-B588-6A1004B0A938}">
      <dgm:prSet/>
      <dgm:spPr/>
      <dgm:t>
        <a:bodyPr/>
        <a:lstStyle/>
        <a:p>
          <a:r>
            <a:rPr lang="de-DE"/>
            <a:t>Optimising communication, modes of education</a:t>
          </a:r>
        </a:p>
      </dgm:t>
    </dgm:pt>
    <dgm:pt modelId="{61EAF127-5F10-4B94-90D3-67E280EE0C1C}" type="sibTrans" cxnId="{B3D0CE51-6142-4296-A933-63972487893D}">
      <dgm:prSet/>
      <dgm:spPr/>
      <dgm:t>
        <a:bodyPr/>
        <a:lstStyle/>
        <a:p>
          <a:endParaRPr lang="de-DE"/>
        </a:p>
      </dgm:t>
    </dgm:pt>
    <dgm:pt modelId="{E10D2E0C-80D0-4695-8633-7745901196F2}" type="parTrans" cxnId="{B3D0CE51-6142-4296-A933-63972487893D}">
      <dgm:prSet/>
      <dgm:spPr/>
      <dgm:t>
        <a:bodyPr/>
        <a:lstStyle/>
        <a:p>
          <a:endParaRPr lang="de-DE"/>
        </a:p>
      </dgm:t>
    </dgm:pt>
    <dgm:pt modelId="{DF3FC879-3907-4AA2-A504-1A685B385625}">
      <dgm:prSet/>
      <dgm:spPr/>
      <dgm:t>
        <a:bodyPr/>
        <a:lstStyle/>
        <a:p>
          <a:r>
            <a:rPr lang="de-DE"/>
            <a:t>Point of care, on-the-job training</a:t>
          </a:r>
        </a:p>
      </dgm:t>
    </dgm:pt>
    <dgm:pt modelId="{7F26DC50-237D-40CA-B5AD-321C90C219DC}" type="sibTrans" cxnId="{F504E60C-4DAC-47DE-AA55-522BFBA2587B}">
      <dgm:prSet/>
      <dgm:spPr/>
      <dgm:t>
        <a:bodyPr/>
        <a:lstStyle/>
        <a:p>
          <a:endParaRPr lang="de-DE"/>
        </a:p>
      </dgm:t>
    </dgm:pt>
    <dgm:pt modelId="{58057778-400F-433F-9A2F-21BE752A58DC}" type="parTrans" cxnId="{F504E60C-4DAC-47DE-AA55-522BFBA2587B}">
      <dgm:prSet/>
      <dgm:spPr/>
      <dgm:t>
        <a:bodyPr/>
        <a:lstStyle/>
        <a:p>
          <a:endParaRPr lang="de-DE"/>
        </a:p>
      </dgm:t>
    </dgm:pt>
    <dgm:pt modelId="{1C6E0F9B-6221-4074-9BBE-FE87E63CE7A0}">
      <dgm:prSet/>
      <dgm:spPr/>
      <dgm:t>
        <a:bodyPr/>
        <a:lstStyle/>
        <a:p>
          <a:r>
            <a:rPr lang="de-DE" dirty="0"/>
            <a:t>Digital </a:t>
          </a:r>
          <a:r>
            <a:rPr lang="de-DE" dirty="0" err="1"/>
            <a:t>colleagues</a:t>
          </a:r>
          <a:endParaRPr lang="de-DE" dirty="0"/>
        </a:p>
      </dgm:t>
    </dgm:pt>
    <dgm:pt modelId="{6660A696-F38F-4B51-83B7-DF115542CAE1}" type="sibTrans" cxnId="{5ED6F7F3-3507-4EB4-A8E9-F7311DC51EE6}">
      <dgm:prSet/>
      <dgm:spPr/>
      <dgm:t>
        <a:bodyPr/>
        <a:lstStyle/>
        <a:p>
          <a:endParaRPr lang="de-DE"/>
        </a:p>
      </dgm:t>
    </dgm:pt>
    <dgm:pt modelId="{CFD6D56F-F819-40C3-93B6-33F043038C82}" type="parTrans" cxnId="{5ED6F7F3-3507-4EB4-A8E9-F7311DC51EE6}">
      <dgm:prSet/>
      <dgm:spPr/>
      <dgm:t>
        <a:bodyPr/>
        <a:lstStyle/>
        <a:p>
          <a:endParaRPr lang="de-DE"/>
        </a:p>
      </dgm:t>
    </dgm:pt>
    <dgm:pt modelId="{1F663606-1129-46E1-96DD-FCB335E3F2D4}">
      <dgm:prSet/>
      <dgm:spPr/>
      <dgm:t>
        <a:bodyPr/>
        <a:lstStyle/>
        <a:p>
          <a:r>
            <a:rPr lang="de-DE" dirty="0"/>
            <a:t>Deep </a:t>
          </a:r>
          <a:r>
            <a:rPr lang="de-DE" dirty="0" err="1"/>
            <a:t>learning</a:t>
          </a:r>
          <a:r>
            <a:rPr lang="de-DE" dirty="0"/>
            <a:t>, </a:t>
          </a:r>
          <a:r>
            <a:rPr lang="de-DE" dirty="0" err="1"/>
            <a:t>use</a:t>
          </a:r>
          <a:r>
            <a:rPr lang="de-DE" dirty="0"/>
            <a:t> </a:t>
          </a:r>
          <a:r>
            <a:rPr lang="de-DE" dirty="0" err="1"/>
            <a:t>of</a:t>
          </a:r>
          <a:r>
            <a:rPr lang="de-DE" dirty="0"/>
            <a:t> AI and </a:t>
          </a:r>
          <a:r>
            <a:rPr lang="de-DE" dirty="0" err="1"/>
            <a:t>algorithms</a:t>
          </a:r>
          <a:endParaRPr lang="de-DE" dirty="0"/>
        </a:p>
      </dgm:t>
    </dgm:pt>
    <dgm:pt modelId="{528BF227-AFA2-4637-9CA4-39061C532090}" type="sibTrans" cxnId="{767DAC9B-0D31-4630-928F-2DA6F05F3143}">
      <dgm:prSet/>
      <dgm:spPr/>
      <dgm:t>
        <a:bodyPr/>
        <a:lstStyle/>
        <a:p>
          <a:endParaRPr lang="de-DE"/>
        </a:p>
      </dgm:t>
    </dgm:pt>
    <dgm:pt modelId="{6CF18501-C1E9-47E4-859F-75353F866103}" type="parTrans" cxnId="{767DAC9B-0D31-4630-928F-2DA6F05F3143}">
      <dgm:prSet/>
      <dgm:spPr/>
      <dgm:t>
        <a:bodyPr/>
        <a:lstStyle/>
        <a:p>
          <a:endParaRPr lang="de-DE"/>
        </a:p>
      </dgm:t>
    </dgm:pt>
    <dgm:pt modelId="{E1BB1FA4-16B8-45A9-8110-8538821470DD}">
      <dgm:prSet/>
      <dgm:spPr/>
      <dgm:t>
        <a:bodyPr/>
        <a:lstStyle/>
        <a:p>
          <a:r>
            <a:rPr lang="de-DE" dirty="0" err="1"/>
            <a:t>Overcome</a:t>
          </a:r>
          <a:r>
            <a:rPr lang="de-DE" dirty="0"/>
            <a:t> </a:t>
          </a:r>
          <a:r>
            <a:rPr lang="de-DE" dirty="0" err="1"/>
            <a:t>barrier</a:t>
          </a:r>
          <a:r>
            <a:rPr lang="de-DE" dirty="0"/>
            <a:t> </a:t>
          </a:r>
          <a:r>
            <a:rPr lang="de-DE" dirty="0" err="1"/>
            <a:t>of</a:t>
          </a:r>
          <a:r>
            <a:rPr lang="de-DE" dirty="0"/>
            <a:t> </a:t>
          </a:r>
          <a:r>
            <a:rPr lang="de-DE" dirty="0" err="1"/>
            <a:t>institutionalised</a:t>
          </a:r>
          <a:r>
            <a:rPr lang="de-DE" dirty="0"/>
            <a:t> </a:t>
          </a:r>
          <a:r>
            <a:rPr lang="de-DE" dirty="0" err="1"/>
            <a:t>learning</a:t>
          </a:r>
          <a:r>
            <a:rPr lang="de-DE" dirty="0"/>
            <a:t> (</a:t>
          </a:r>
          <a:r>
            <a:rPr lang="de-DE" dirty="0" err="1"/>
            <a:t>decentralising</a:t>
          </a:r>
          <a:r>
            <a:rPr lang="de-DE" dirty="0"/>
            <a:t>)</a:t>
          </a:r>
        </a:p>
      </dgm:t>
    </dgm:pt>
    <dgm:pt modelId="{C9AAF54F-1259-4148-B0A5-EC0546692193}" type="parTrans" cxnId="{C1055B45-38FC-4452-9760-8687EFBBA767}">
      <dgm:prSet/>
      <dgm:spPr/>
      <dgm:t>
        <a:bodyPr/>
        <a:lstStyle/>
        <a:p>
          <a:endParaRPr lang="de-DE"/>
        </a:p>
      </dgm:t>
    </dgm:pt>
    <dgm:pt modelId="{35D4A603-3FDE-40D6-8723-DFFF8CBE09D5}" type="sibTrans" cxnId="{C1055B45-38FC-4452-9760-8687EFBBA767}">
      <dgm:prSet/>
      <dgm:spPr/>
      <dgm:t>
        <a:bodyPr/>
        <a:lstStyle/>
        <a:p>
          <a:endParaRPr lang="de-DE"/>
        </a:p>
      </dgm:t>
    </dgm:pt>
    <dgm:pt modelId="{92A33791-1A5D-4B9D-812D-47DBFC910CD5}">
      <dgm:prSet/>
      <dgm:spPr/>
      <dgm:t>
        <a:bodyPr/>
        <a:lstStyle/>
        <a:p>
          <a:r>
            <a:rPr lang="de-DE" dirty="0"/>
            <a:t>Moving </a:t>
          </a:r>
          <a:r>
            <a:rPr lang="de-DE" dirty="0" err="1"/>
            <a:t>away</a:t>
          </a:r>
          <a:r>
            <a:rPr lang="de-DE" dirty="0"/>
            <a:t> </a:t>
          </a:r>
          <a:r>
            <a:rPr lang="de-DE" dirty="0" err="1"/>
            <a:t>from</a:t>
          </a:r>
          <a:r>
            <a:rPr lang="de-DE" dirty="0"/>
            <a:t> a </a:t>
          </a:r>
          <a:r>
            <a:rPr lang="de-DE" dirty="0" err="1"/>
            <a:t>teacher-centric</a:t>
          </a:r>
          <a:r>
            <a:rPr lang="de-DE" dirty="0"/>
            <a:t> </a:t>
          </a:r>
          <a:r>
            <a:rPr lang="de-DE" dirty="0" err="1"/>
            <a:t>to</a:t>
          </a:r>
          <a:r>
            <a:rPr lang="de-DE" dirty="0"/>
            <a:t> </a:t>
          </a:r>
          <a:r>
            <a:rPr lang="de-DE" dirty="0" err="1"/>
            <a:t>learner-centric</a:t>
          </a:r>
          <a:r>
            <a:rPr lang="de-DE" dirty="0"/>
            <a:t> </a:t>
          </a:r>
          <a:r>
            <a:rPr lang="de-DE" dirty="0" err="1"/>
            <a:t>model</a:t>
          </a:r>
          <a:endParaRPr lang="de-DE" dirty="0"/>
        </a:p>
      </dgm:t>
    </dgm:pt>
    <dgm:pt modelId="{6FFCB817-F76B-4C04-A08D-B58B117595E1}" type="parTrans" cxnId="{A31012DB-3BF3-4CC8-956B-4E6163B4F3BA}">
      <dgm:prSet/>
      <dgm:spPr/>
      <dgm:t>
        <a:bodyPr/>
        <a:lstStyle/>
        <a:p>
          <a:endParaRPr lang="de-DE"/>
        </a:p>
      </dgm:t>
    </dgm:pt>
    <dgm:pt modelId="{60CC6C77-50F3-4FE0-AAC7-5D771A79A8D0}" type="sibTrans" cxnId="{A31012DB-3BF3-4CC8-956B-4E6163B4F3BA}">
      <dgm:prSet/>
      <dgm:spPr/>
      <dgm:t>
        <a:bodyPr/>
        <a:lstStyle/>
        <a:p>
          <a:endParaRPr lang="de-DE"/>
        </a:p>
      </dgm:t>
    </dgm:pt>
    <dgm:pt modelId="{F080C673-FD02-4356-ABCB-07A8148E09F9}">
      <dgm:prSet/>
      <dgm:spPr/>
      <dgm:t>
        <a:bodyPr/>
        <a:lstStyle/>
        <a:p>
          <a:r>
            <a:rPr lang="de-DE" dirty="0"/>
            <a:t>Learning </a:t>
          </a:r>
          <a:r>
            <a:rPr lang="de-DE" dirty="0" err="1"/>
            <a:t>as</a:t>
          </a:r>
          <a:r>
            <a:rPr lang="de-DE" dirty="0"/>
            <a:t> a </a:t>
          </a:r>
          <a:r>
            <a:rPr lang="de-DE" dirty="0" err="1"/>
            <a:t>continuum</a:t>
          </a:r>
          <a:endParaRPr lang="de-DE" dirty="0"/>
        </a:p>
      </dgm:t>
    </dgm:pt>
    <dgm:pt modelId="{4F1E623B-8194-416F-A46D-747CD3063DED}" type="parTrans" cxnId="{4F7BD230-4EA1-481A-899C-15760E957F6B}">
      <dgm:prSet/>
      <dgm:spPr/>
      <dgm:t>
        <a:bodyPr/>
        <a:lstStyle/>
        <a:p>
          <a:endParaRPr lang="de-DE"/>
        </a:p>
      </dgm:t>
    </dgm:pt>
    <dgm:pt modelId="{60AAA430-3151-4532-86F2-DD0635C8B782}" type="sibTrans" cxnId="{4F7BD230-4EA1-481A-899C-15760E957F6B}">
      <dgm:prSet/>
      <dgm:spPr/>
      <dgm:t>
        <a:bodyPr/>
        <a:lstStyle/>
        <a:p>
          <a:endParaRPr lang="de-DE"/>
        </a:p>
      </dgm:t>
    </dgm:pt>
    <dgm:pt modelId="{E806F226-ABD8-449D-8E1C-E04906C724F6}" type="pres">
      <dgm:prSet presAssocID="{564F8E1C-55DF-414E-A861-BB23DBFD2AFF}" presName="linear" presStyleCnt="0">
        <dgm:presLayoutVars>
          <dgm:dir/>
          <dgm:animLvl val="lvl"/>
          <dgm:resizeHandles val="exact"/>
        </dgm:presLayoutVars>
      </dgm:prSet>
      <dgm:spPr/>
    </dgm:pt>
    <dgm:pt modelId="{74A363E9-4286-474F-AA8A-763A612428BD}" type="pres">
      <dgm:prSet presAssocID="{99A01FEA-FC0D-4F70-B368-4D08C2E6E9A4}" presName="parentLin" presStyleCnt="0"/>
      <dgm:spPr/>
    </dgm:pt>
    <dgm:pt modelId="{329128BC-40FE-44B6-9A06-861DF692A36B}" type="pres">
      <dgm:prSet presAssocID="{99A01FEA-FC0D-4F70-B368-4D08C2E6E9A4}" presName="parentLeftMargin" presStyleLbl="node1" presStyleIdx="0" presStyleCnt="2"/>
      <dgm:spPr/>
    </dgm:pt>
    <dgm:pt modelId="{B5AB4DA9-CD5F-497B-AF14-9364511EA6D9}" type="pres">
      <dgm:prSet presAssocID="{99A01FEA-FC0D-4F70-B368-4D08C2E6E9A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1CAEC83-1AB7-49A0-9E29-9D5E22865300}" type="pres">
      <dgm:prSet presAssocID="{99A01FEA-FC0D-4F70-B368-4D08C2E6E9A4}" presName="negativeSpace" presStyleCnt="0"/>
      <dgm:spPr/>
    </dgm:pt>
    <dgm:pt modelId="{FFB09163-14E3-40BE-A686-149C89AE691A}" type="pres">
      <dgm:prSet presAssocID="{99A01FEA-FC0D-4F70-B368-4D08C2E6E9A4}" presName="childText" presStyleLbl="conFgAcc1" presStyleIdx="0" presStyleCnt="2">
        <dgm:presLayoutVars>
          <dgm:bulletEnabled val="1"/>
        </dgm:presLayoutVars>
      </dgm:prSet>
      <dgm:spPr/>
    </dgm:pt>
    <dgm:pt modelId="{C25B5E20-43C6-4DA9-B89F-A2F2732A80F3}" type="pres">
      <dgm:prSet presAssocID="{6ADFB843-4933-42E9-9C4C-DF36910DBD96}" presName="spaceBetweenRectangles" presStyleCnt="0"/>
      <dgm:spPr/>
    </dgm:pt>
    <dgm:pt modelId="{9CDFDF45-ED88-4BA9-9A6F-C47488517E15}" type="pres">
      <dgm:prSet presAssocID="{87468387-A72E-4690-BCD0-B6A99EE0A05D}" presName="parentLin" presStyleCnt="0"/>
      <dgm:spPr/>
    </dgm:pt>
    <dgm:pt modelId="{37E56C9D-EC67-4EBB-BA79-9521B0AE75CF}" type="pres">
      <dgm:prSet presAssocID="{87468387-A72E-4690-BCD0-B6A99EE0A05D}" presName="parentLeftMargin" presStyleLbl="node1" presStyleIdx="0" presStyleCnt="2"/>
      <dgm:spPr/>
    </dgm:pt>
    <dgm:pt modelId="{312BBF6A-0D34-4636-AFB1-F297CD73ACC1}" type="pres">
      <dgm:prSet presAssocID="{87468387-A72E-4690-BCD0-B6A99EE0A05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8C37FDF-987B-4F22-9812-A7364B4560E9}" type="pres">
      <dgm:prSet presAssocID="{87468387-A72E-4690-BCD0-B6A99EE0A05D}" presName="negativeSpace" presStyleCnt="0"/>
      <dgm:spPr/>
    </dgm:pt>
    <dgm:pt modelId="{8351207C-5342-4A46-AA13-43B834447220}" type="pres">
      <dgm:prSet presAssocID="{87468387-A72E-4690-BCD0-B6A99EE0A05D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D783C70B-2B0E-48E3-962A-E48C6136E68E}" type="presOf" srcId="{564F8E1C-55DF-414E-A861-BB23DBFD2AFF}" destId="{E806F226-ABD8-449D-8E1C-E04906C724F6}" srcOrd="0" destOrd="0" presId="urn:microsoft.com/office/officeart/2005/8/layout/list1"/>
    <dgm:cxn modelId="{F504E60C-4DAC-47DE-AA55-522BFBA2587B}" srcId="{87468387-A72E-4690-BCD0-B6A99EE0A05D}" destId="{DF3FC879-3907-4AA2-A504-1A685B385625}" srcOrd="3" destOrd="0" parTransId="{58057778-400F-433F-9A2F-21BE752A58DC}" sibTransId="{7F26DC50-237D-40CA-B5AD-321C90C219DC}"/>
    <dgm:cxn modelId="{D2266420-B880-4037-BFE6-E572E981CDAE}" type="presOf" srcId="{87468387-A72E-4690-BCD0-B6A99EE0A05D}" destId="{37E56C9D-EC67-4EBB-BA79-9521B0AE75CF}" srcOrd="0" destOrd="0" presId="urn:microsoft.com/office/officeart/2005/8/layout/list1"/>
    <dgm:cxn modelId="{3E6F0C23-0AFC-47B4-81BD-00FDF8E9F41C}" srcId="{564F8E1C-55DF-414E-A861-BB23DBFD2AFF}" destId="{99A01FEA-FC0D-4F70-B368-4D08C2E6E9A4}" srcOrd="0" destOrd="0" parTransId="{A91F4CEA-9CC6-4958-8169-DED57403001B}" sibTransId="{6ADFB843-4933-42E9-9C4C-DF36910DBD96}"/>
    <dgm:cxn modelId="{CC8E6025-F8BC-40AA-8CF9-370AB6B525F9}" type="presOf" srcId="{F080C673-FD02-4356-ABCB-07A8148E09F9}" destId="{FFB09163-14E3-40BE-A686-149C89AE691A}" srcOrd="0" destOrd="6" presId="urn:microsoft.com/office/officeart/2005/8/layout/list1"/>
    <dgm:cxn modelId="{C810172A-2027-407E-BAD9-AF8A2622FDCF}" type="presOf" srcId="{51FF0F0E-3EEB-42CF-AE8D-2FDF7DB19C59}" destId="{8351207C-5342-4A46-AA13-43B834447220}" srcOrd="0" destOrd="0" presId="urn:microsoft.com/office/officeart/2005/8/layout/list1"/>
    <dgm:cxn modelId="{4F7BD230-4EA1-481A-899C-15760E957F6B}" srcId="{99A01FEA-FC0D-4F70-B368-4D08C2E6E9A4}" destId="{F080C673-FD02-4356-ABCB-07A8148E09F9}" srcOrd="6" destOrd="0" parTransId="{4F1E623B-8194-416F-A46D-747CD3063DED}" sibTransId="{60AAA430-3151-4532-86F2-DD0635C8B782}"/>
    <dgm:cxn modelId="{F2171B36-4968-4913-AC72-24583BFBD766}" type="presOf" srcId="{88E04630-CBCA-48A3-A9E1-DCE064B1F067}" destId="{8351207C-5342-4A46-AA13-43B834447220}" srcOrd="0" destOrd="1" presId="urn:microsoft.com/office/officeart/2005/8/layout/list1"/>
    <dgm:cxn modelId="{33F5DE3C-1E6B-4097-922D-C0548B2F453D}" type="presOf" srcId="{53C47E94-A90D-4094-9602-1FE0D2FCB742}" destId="{FFB09163-14E3-40BE-A686-149C89AE691A}" srcOrd="0" destOrd="1" presId="urn:microsoft.com/office/officeart/2005/8/layout/list1"/>
    <dgm:cxn modelId="{0856393F-3B04-455C-B43A-68B2796BA463}" srcId="{87468387-A72E-4690-BCD0-B6A99EE0A05D}" destId="{88E04630-CBCA-48A3-A9E1-DCE064B1F067}" srcOrd="1" destOrd="0" parTransId="{B7626457-9D29-464E-99D6-EBB78F5D65F0}" sibTransId="{0C0487DF-9FB3-4E19-81A6-1B6A0E95111D}"/>
    <dgm:cxn modelId="{C1055B45-38FC-4452-9760-8687EFBBA767}" srcId="{99A01FEA-FC0D-4F70-B368-4D08C2E6E9A4}" destId="{E1BB1FA4-16B8-45A9-8110-8538821470DD}" srcOrd="4" destOrd="0" parTransId="{C9AAF54F-1259-4148-B0A5-EC0546692193}" sibTransId="{35D4A603-3FDE-40D6-8723-DFFF8CBE09D5}"/>
    <dgm:cxn modelId="{2341864A-E94D-44D6-B0F4-B8728CEC84FC}" type="presOf" srcId="{DF3FC879-3907-4AA2-A504-1A685B385625}" destId="{8351207C-5342-4A46-AA13-43B834447220}" srcOrd="0" destOrd="3" presId="urn:microsoft.com/office/officeart/2005/8/layout/list1"/>
    <dgm:cxn modelId="{43E0E34E-D525-472A-95B9-AFECD96EE6E2}" type="presOf" srcId="{E1BB1FA4-16B8-45A9-8110-8538821470DD}" destId="{FFB09163-14E3-40BE-A686-149C89AE691A}" srcOrd="0" destOrd="4" presId="urn:microsoft.com/office/officeart/2005/8/layout/list1"/>
    <dgm:cxn modelId="{B3D0CE51-6142-4296-A933-63972487893D}" srcId="{87468387-A72E-4690-BCD0-B6A99EE0A05D}" destId="{F008EEC3-2450-451C-B588-6A1004B0A938}" srcOrd="2" destOrd="0" parTransId="{E10D2E0C-80D0-4695-8633-7745901196F2}" sibTransId="{61EAF127-5F10-4B94-90D3-67E280EE0C1C}"/>
    <dgm:cxn modelId="{E4BB3155-3436-4859-9561-9F1B0A042889}" type="presOf" srcId="{99A01FEA-FC0D-4F70-B368-4D08C2E6E9A4}" destId="{B5AB4DA9-CD5F-497B-AF14-9364511EA6D9}" srcOrd="1" destOrd="0" presId="urn:microsoft.com/office/officeart/2005/8/layout/list1"/>
    <dgm:cxn modelId="{F1C14759-DD68-46F1-9808-34FB34670885}" srcId="{87468387-A72E-4690-BCD0-B6A99EE0A05D}" destId="{51FF0F0E-3EEB-42CF-AE8D-2FDF7DB19C59}" srcOrd="0" destOrd="0" parTransId="{6FD89440-FC48-41CA-AAB9-4CE1C3908020}" sibTransId="{D00D75A5-B87E-4928-A70B-15C4B12247FD}"/>
    <dgm:cxn modelId="{B435D160-4C00-4C8F-BBEF-491339FE7541}" type="presOf" srcId="{8142ADDF-F1B7-497F-80B5-84A0C2D94E2E}" destId="{FFB09163-14E3-40BE-A686-149C89AE691A}" srcOrd="0" destOrd="0" presId="urn:microsoft.com/office/officeart/2005/8/layout/list1"/>
    <dgm:cxn modelId="{81D5AB85-BDB6-4F3A-A741-FBBB2551B6F0}" srcId="{99A01FEA-FC0D-4F70-B368-4D08C2E6E9A4}" destId="{8142ADDF-F1B7-497F-80B5-84A0C2D94E2E}" srcOrd="0" destOrd="0" parTransId="{34C8CB18-D818-431E-B30B-AB894DFB1485}" sibTransId="{B611562C-6DAB-4588-A02E-B8FABF8BB13C}"/>
    <dgm:cxn modelId="{30056399-E867-4552-85AE-FBE83EA8AE0E}" srcId="{99A01FEA-FC0D-4F70-B368-4D08C2E6E9A4}" destId="{53C47E94-A90D-4094-9602-1FE0D2FCB742}" srcOrd="1" destOrd="0" parTransId="{01AC1B68-F911-43E4-AD91-3B678B9965E9}" sibTransId="{4DC4FF45-DC97-4B93-97BF-A0B381A8C7D3}"/>
    <dgm:cxn modelId="{8518679A-CF1B-464E-B8D8-FD87405C880E}" type="presOf" srcId="{F008EEC3-2450-451C-B588-6A1004B0A938}" destId="{8351207C-5342-4A46-AA13-43B834447220}" srcOrd="0" destOrd="2" presId="urn:microsoft.com/office/officeart/2005/8/layout/list1"/>
    <dgm:cxn modelId="{767DAC9B-0D31-4630-928F-2DA6F05F3143}" srcId="{87468387-A72E-4690-BCD0-B6A99EE0A05D}" destId="{1F663606-1129-46E1-96DD-FCB335E3F2D4}" srcOrd="5" destOrd="0" parTransId="{6CF18501-C1E9-47E4-859F-75353F866103}" sibTransId="{528BF227-AFA2-4637-9CA4-39061C532090}"/>
    <dgm:cxn modelId="{5DAF38A0-77AB-44FD-B248-341D6EBCF37D}" type="presOf" srcId="{92A33791-1A5D-4B9D-812D-47DBFC910CD5}" destId="{FFB09163-14E3-40BE-A686-149C89AE691A}" srcOrd="0" destOrd="5" presId="urn:microsoft.com/office/officeart/2005/8/layout/list1"/>
    <dgm:cxn modelId="{25A156AB-8F63-43D6-8ABF-F01929AF510C}" type="presOf" srcId="{EB5ECB49-5BDE-4161-AE84-90DB3DCF43B0}" destId="{FFB09163-14E3-40BE-A686-149C89AE691A}" srcOrd="0" destOrd="2" presId="urn:microsoft.com/office/officeart/2005/8/layout/list1"/>
    <dgm:cxn modelId="{73B714B5-A3CE-487B-A73D-EC75BCE0CE07}" type="presOf" srcId="{87468387-A72E-4690-BCD0-B6A99EE0A05D}" destId="{312BBF6A-0D34-4636-AFB1-F297CD73ACC1}" srcOrd="1" destOrd="0" presId="urn:microsoft.com/office/officeart/2005/8/layout/list1"/>
    <dgm:cxn modelId="{9774FAB9-89C6-481D-8664-8E65C468E698}" type="presOf" srcId="{28C21075-AA2D-43B1-83C6-D4C33692A53A}" destId="{FFB09163-14E3-40BE-A686-149C89AE691A}" srcOrd="0" destOrd="3" presId="urn:microsoft.com/office/officeart/2005/8/layout/list1"/>
    <dgm:cxn modelId="{29EA88BE-F678-4A32-B786-08FD09A606DF}" srcId="{99A01FEA-FC0D-4F70-B368-4D08C2E6E9A4}" destId="{EB5ECB49-5BDE-4161-AE84-90DB3DCF43B0}" srcOrd="2" destOrd="0" parTransId="{479D1937-E7D1-47FC-B057-21A3FDD595B0}" sibTransId="{01116CD0-A9C2-4033-954E-2F4A4F85490A}"/>
    <dgm:cxn modelId="{4E1D88D3-3CE8-4BFB-A033-02BA386599FA}" srcId="{99A01FEA-FC0D-4F70-B368-4D08C2E6E9A4}" destId="{28C21075-AA2D-43B1-83C6-D4C33692A53A}" srcOrd="3" destOrd="0" parTransId="{F9BAEEF4-B8B8-4EF0-B94A-1DC4C116CA68}" sibTransId="{38D8D147-1546-4D21-9FC4-33497E1AD905}"/>
    <dgm:cxn modelId="{30667BDA-C27A-47BE-BA02-05C189DE0D2E}" type="presOf" srcId="{1F663606-1129-46E1-96DD-FCB335E3F2D4}" destId="{8351207C-5342-4A46-AA13-43B834447220}" srcOrd="0" destOrd="5" presId="urn:microsoft.com/office/officeart/2005/8/layout/list1"/>
    <dgm:cxn modelId="{A31012DB-3BF3-4CC8-956B-4E6163B4F3BA}" srcId="{99A01FEA-FC0D-4F70-B368-4D08C2E6E9A4}" destId="{92A33791-1A5D-4B9D-812D-47DBFC910CD5}" srcOrd="5" destOrd="0" parTransId="{6FFCB817-F76B-4C04-A08D-B58B117595E1}" sibTransId="{60CC6C77-50F3-4FE0-AAC7-5D771A79A8D0}"/>
    <dgm:cxn modelId="{97FF71F0-D3D0-48DC-A7EA-A263165AB4E4}" type="presOf" srcId="{1C6E0F9B-6221-4074-9BBE-FE87E63CE7A0}" destId="{8351207C-5342-4A46-AA13-43B834447220}" srcOrd="0" destOrd="4" presId="urn:microsoft.com/office/officeart/2005/8/layout/list1"/>
    <dgm:cxn modelId="{5ED6F7F3-3507-4EB4-A8E9-F7311DC51EE6}" srcId="{87468387-A72E-4690-BCD0-B6A99EE0A05D}" destId="{1C6E0F9B-6221-4074-9BBE-FE87E63CE7A0}" srcOrd="4" destOrd="0" parTransId="{CFD6D56F-F819-40C3-93B6-33F043038C82}" sibTransId="{6660A696-F38F-4B51-83B7-DF115542CAE1}"/>
    <dgm:cxn modelId="{BD60DCF6-522F-45C7-AF0E-FEADF2F46618}" srcId="{564F8E1C-55DF-414E-A861-BB23DBFD2AFF}" destId="{87468387-A72E-4690-BCD0-B6A99EE0A05D}" srcOrd="1" destOrd="0" parTransId="{837FA059-8BCD-4FF9-A493-0A0F4A2BB8F6}" sibTransId="{05E02095-D148-41EA-8FB6-8C6FC93074ED}"/>
    <dgm:cxn modelId="{E84CD6F7-31FD-4985-94CC-FD35F5E8BE7B}" type="presOf" srcId="{99A01FEA-FC0D-4F70-B368-4D08C2E6E9A4}" destId="{329128BC-40FE-44B6-9A06-861DF692A36B}" srcOrd="0" destOrd="0" presId="urn:microsoft.com/office/officeart/2005/8/layout/list1"/>
    <dgm:cxn modelId="{A96E1BB2-4608-45D5-BD67-D67C5CF4A549}" type="presParOf" srcId="{E806F226-ABD8-449D-8E1C-E04906C724F6}" destId="{74A363E9-4286-474F-AA8A-763A612428BD}" srcOrd="0" destOrd="0" presId="urn:microsoft.com/office/officeart/2005/8/layout/list1"/>
    <dgm:cxn modelId="{DDDB4D4D-FE2E-4072-B381-33952FFD1459}" type="presParOf" srcId="{74A363E9-4286-474F-AA8A-763A612428BD}" destId="{329128BC-40FE-44B6-9A06-861DF692A36B}" srcOrd="0" destOrd="0" presId="urn:microsoft.com/office/officeart/2005/8/layout/list1"/>
    <dgm:cxn modelId="{94D01A0D-9B3F-4E5A-BF5C-BD0ACCA7DC95}" type="presParOf" srcId="{74A363E9-4286-474F-AA8A-763A612428BD}" destId="{B5AB4DA9-CD5F-497B-AF14-9364511EA6D9}" srcOrd="1" destOrd="0" presId="urn:microsoft.com/office/officeart/2005/8/layout/list1"/>
    <dgm:cxn modelId="{1F44B3AD-A7FB-478D-A664-995E9A1C99C7}" type="presParOf" srcId="{E806F226-ABD8-449D-8E1C-E04906C724F6}" destId="{71CAEC83-1AB7-49A0-9E29-9D5E22865300}" srcOrd="1" destOrd="0" presId="urn:microsoft.com/office/officeart/2005/8/layout/list1"/>
    <dgm:cxn modelId="{D449EE08-86FB-4B3B-91F1-9C8FBB286FE9}" type="presParOf" srcId="{E806F226-ABD8-449D-8E1C-E04906C724F6}" destId="{FFB09163-14E3-40BE-A686-149C89AE691A}" srcOrd="2" destOrd="0" presId="urn:microsoft.com/office/officeart/2005/8/layout/list1"/>
    <dgm:cxn modelId="{FD27332B-0CD0-4A8D-B2ED-951075058986}" type="presParOf" srcId="{E806F226-ABD8-449D-8E1C-E04906C724F6}" destId="{C25B5E20-43C6-4DA9-B89F-A2F2732A80F3}" srcOrd="3" destOrd="0" presId="urn:microsoft.com/office/officeart/2005/8/layout/list1"/>
    <dgm:cxn modelId="{7802488F-CEA5-4527-A01E-FE3581DA7E57}" type="presParOf" srcId="{E806F226-ABD8-449D-8E1C-E04906C724F6}" destId="{9CDFDF45-ED88-4BA9-9A6F-C47488517E15}" srcOrd="4" destOrd="0" presId="urn:microsoft.com/office/officeart/2005/8/layout/list1"/>
    <dgm:cxn modelId="{4AF216A2-6EE2-40F2-B556-B5D7C0FB49E0}" type="presParOf" srcId="{9CDFDF45-ED88-4BA9-9A6F-C47488517E15}" destId="{37E56C9D-EC67-4EBB-BA79-9521B0AE75CF}" srcOrd="0" destOrd="0" presId="urn:microsoft.com/office/officeart/2005/8/layout/list1"/>
    <dgm:cxn modelId="{B3455408-32DD-4419-A9D4-56DBFFF64315}" type="presParOf" srcId="{9CDFDF45-ED88-4BA9-9A6F-C47488517E15}" destId="{312BBF6A-0D34-4636-AFB1-F297CD73ACC1}" srcOrd="1" destOrd="0" presId="urn:microsoft.com/office/officeart/2005/8/layout/list1"/>
    <dgm:cxn modelId="{7E651F77-42AD-44DB-B7BD-F715927C5CD9}" type="presParOf" srcId="{E806F226-ABD8-449D-8E1C-E04906C724F6}" destId="{28C37FDF-987B-4F22-9812-A7364B4560E9}" srcOrd="5" destOrd="0" presId="urn:microsoft.com/office/officeart/2005/8/layout/list1"/>
    <dgm:cxn modelId="{C0E1D6FA-FBDD-41F8-BB16-ED1765C6DBF6}" type="presParOf" srcId="{E806F226-ABD8-449D-8E1C-E04906C724F6}" destId="{8351207C-5342-4A46-AA13-43B834447220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12D7E0-3838-4445-8168-E8126743CBD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7321679-DE84-483F-9383-EAD8C566E46B}">
      <dgm:prSet/>
      <dgm:spPr/>
      <dgm:t>
        <a:bodyPr/>
        <a:lstStyle/>
        <a:p>
          <a:r>
            <a:rPr lang="de-DE"/>
            <a:t>Interprofessional collaboration (inc social workers)</a:t>
          </a:r>
        </a:p>
      </dgm:t>
    </dgm:pt>
    <dgm:pt modelId="{A0C32893-BD0D-406B-AC3D-F923E39EA74B}" type="parTrans" cxnId="{01C4DBA2-CC6D-47F6-A01A-2DE2465DDE26}">
      <dgm:prSet/>
      <dgm:spPr/>
      <dgm:t>
        <a:bodyPr/>
        <a:lstStyle/>
        <a:p>
          <a:endParaRPr lang="de-DE"/>
        </a:p>
      </dgm:t>
    </dgm:pt>
    <dgm:pt modelId="{133CB6DF-415F-4D11-8848-CFB2CE7A8760}" type="sibTrans" cxnId="{01C4DBA2-CC6D-47F6-A01A-2DE2465DDE26}">
      <dgm:prSet/>
      <dgm:spPr/>
      <dgm:t>
        <a:bodyPr/>
        <a:lstStyle/>
        <a:p>
          <a:endParaRPr lang="de-DE"/>
        </a:p>
      </dgm:t>
    </dgm:pt>
    <dgm:pt modelId="{88B7B1FC-45B5-400C-A459-64B84111287E}">
      <dgm:prSet/>
      <dgm:spPr/>
      <dgm:t>
        <a:bodyPr/>
        <a:lstStyle/>
        <a:p>
          <a:r>
            <a:rPr lang="de-DE" dirty="0"/>
            <a:t>Integration </a:t>
          </a:r>
          <a:r>
            <a:rPr lang="de-DE" dirty="0" err="1"/>
            <a:t>of</a:t>
          </a:r>
          <a:r>
            <a:rPr lang="de-DE" dirty="0"/>
            <a:t> care </a:t>
          </a:r>
          <a:r>
            <a:rPr lang="de-DE" dirty="0" err="1"/>
            <a:t>across</a:t>
          </a:r>
          <a:r>
            <a:rPr lang="de-DE" dirty="0"/>
            <a:t> </a:t>
          </a:r>
          <a:r>
            <a:rPr lang="de-DE" dirty="0" err="1"/>
            <a:t>healthcare</a:t>
          </a:r>
          <a:r>
            <a:rPr lang="de-DE" dirty="0"/>
            <a:t> </a:t>
          </a:r>
          <a:r>
            <a:rPr lang="de-DE" dirty="0" err="1"/>
            <a:t>workforce</a:t>
          </a:r>
          <a:r>
            <a:rPr lang="de-DE" dirty="0"/>
            <a:t> (</a:t>
          </a:r>
          <a:r>
            <a:rPr lang="de-DE" dirty="0" err="1"/>
            <a:t>redefining</a:t>
          </a:r>
          <a:r>
            <a:rPr lang="de-DE" dirty="0"/>
            <a:t> HCP)</a:t>
          </a:r>
        </a:p>
      </dgm:t>
    </dgm:pt>
    <dgm:pt modelId="{A39D7EA1-7E78-46D1-9A73-090D8E80CC8B}" type="parTrans" cxnId="{309BBCB9-C4D3-4146-BC57-4A3A5E731DD8}">
      <dgm:prSet/>
      <dgm:spPr/>
      <dgm:t>
        <a:bodyPr/>
        <a:lstStyle/>
        <a:p>
          <a:endParaRPr lang="de-DE"/>
        </a:p>
      </dgm:t>
    </dgm:pt>
    <dgm:pt modelId="{AE69CA5B-F72D-4122-BDAC-BCFFD72A32B7}" type="sibTrans" cxnId="{309BBCB9-C4D3-4146-BC57-4A3A5E731DD8}">
      <dgm:prSet/>
      <dgm:spPr/>
      <dgm:t>
        <a:bodyPr/>
        <a:lstStyle/>
        <a:p>
          <a:endParaRPr lang="de-DE"/>
        </a:p>
      </dgm:t>
    </dgm:pt>
    <dgm:pt modelId="{F74CDE7B-5A6C-4057-BC51-114E1FB9EABE}">
      <dgm:prSet/>
      <dgm:spPr/>
      <dgm:t>
        <a:bodyPr/>
        <a:lstStyle/>
        <a:p>
          <a:r>
            <a:rPr lang="de-DE"/>
            <a:t>Resistance to new roles &amp; technologies</a:t>
          </a:r>
        </a:p>
      </dgm:t>
    </dgm:pt>
    <dgm:pt modelId="{C3049C9E-3330-4418-A17D-096CFB68B99D}" type="parTrans" cxnId="{9E765DFE-B64C-4907-83BF-E2E3D31F95E9}">
      <dgm:prSet/>
      <dgm:spPr/>
      <dgm:t>
        <a:bodyPr/>
        <a:lstStyle/>
        <a:p>
          <a:endParaRPr lang="de-DE"/>
        </a:p>
      </dgm:t>
    </dgm:pt>
    <dgm:pt modelId="{DE47B034-701B-4A37-B906-47D2BEEE66BE}" type="sibTrans" cxnId="{9E765DFE-B64C-4907-83BF-E2E3D31F95E9}">
      <dgm:prSet/>
      <dgm:spPr/>
      <dgm:t>
        <a:bodyPr/>
        <a:lstStyle/>
        <a:p>
          <a:endParaRPr lang="de-DE"/>
        </a:p>
      </dgm:t>
    </dgm:pt>
    <dgm:pt modelId="{9F79FBFD-4E7D-4E49-8B8D-90F25C7DB0CB}">
      <dgm:prSet/>
      <dgm:spPr/>
      <dgm:t>
        <a:bodyPr/>
        <a:lstStyle/>
        <a:p>
          <a:r>
            <a:rPr lang="de-DE" dirty="0" err="1"/>
            <a:t>Misalignment</a:t>
          </a:r>
          <a:r>
            <a:rPr lang="de-DE" dirty="0"/>
            <a:t> </a:t>
          </a:r>
          <a:r>
            <a:rPr lang="de-DE" dirty="0" err="1"/>
            <a:t>of</a:t>
          </a:r>
          <a:r>
            <a:rPr lang="de-DE" dirty="0"/>
            <a:t> </a:t>
          </a:r>
          <a:r>
            <a:rPr lang="de-DE" dirty="0" err="1"/>
            <a:t>incentives</a:t>
          </a:r>
          <a:endParaRPr lang="de-DE" dirty="0"/>
        </a:p>
      </dgm:t>
    </dgm:pt>
    <dgm:pt modelId="{0FB263F2-9718-4D8F-AE6A-5B4796FDBA6A}" type="parTrans" cxnId="{6038D4D6-3962-45ED-A207-F4D923C595BB}">
      <dgm:prSet/>
      <dgm:spPr/>
      <dgm:t>
        <a:bodyPr/>
        <a:lstStyle/>
        <a:p>
          <a:endParaRPr lang="de-DE"/>
        </a:p>
      </dgm:t>
    </dgm:pt>
    <dgm:pt modelId="{2268CDB5-1F27-4424-AB62-B93C62F79655}" type="sibTrans" cxnId="{6038D4D6-3962-45ED-A207-F4D923C595BB}">
      <dgm:prSet/>
      <dgm:spPr/>
      <dgm:t>
        <a:bodyPr/>
        <a:lstStyle/>
        <a:p>
          <a:endParaRPr lang="de-DE"/>
        </a:p>
      </dgm:t>
    </dgm:pt>
    <dgm:pt modelId="{496FBF63-CE14-4350-8FC9-35AD33108603}">
      <dgm:prSet/>
      <dgm:spPr/>
      <dgm:t>
        <a:bodyPr/>
        <a:lstStyle/>
        <a:p>
          <a:r>
            <a:rPr lang="de-DE" dirty="0"/>
            <a:t>Data </a:t>
          </a:r>
          <a:r>
            <a:rPr lang="de-DE" dirty="0" err="1"/>
            <a:t>administration</a:t>
          </a:r>
          <a:endParaRPr lang="de-DE" dirty="0"/>
        </a:p>
      </dgm:t>
    </dgm:pt>
    <dgm:pt modelId="{49990BD0-3739-4142-838B-7FC42F8E83A7}" type="parTrans" cxnId="{08AEF757-F525-4EDB-B7B6-A90FB5B680B5}">
      <dgm:prSet/>
      <dgm:spPr/>
      <dgm:t>
        <a:bodyPr/>
        <a:lstStyle/>
        <a:p>
          <a:endParaRPr lang="de-DE"/>
        </a:p>
      </dgm:t>
    </dgm:pt>
    <dgm:pt modelId="{6C1250D8-3F02-455C-9ABA-AEEBE524929E}" type="sibTrans" cxnId="{08AEF757-F525-4EDB-B7B6-A90FB5B680B5}">
      <dgm:prSet/>
      <dgm:spPr/>
      <dgm:t>
        <a:bodyPr/>
        <a:lstStyle/>
        <a:p>
          <a:endParaRPr lang="de-DE"/>
        </a:p>
      </dgm:t>
    </dgm:pt>
    <dgm:pt modelId="{B0402DE1-CA0F-4240-9528-C5B6ED67DC34}">
      <dgm:prSet/>
      <dgm:spPr/>
      <dgm:t>
        <a:bodyPr/>
        <a:lstStyle/>
        <a:p>
          <a:r>
            <a:rPr lang="de-DE" dirty="0"/>
            <a:t>Data </a:t>
          </a:r>
          <a:r>
            <a:rPr lang="de-DE" dirty="0" err="1"/>
            <a:t>vs</a:t>
          </a:r>
          <a:r>
            <a:rPr lang="de-DE" dirty="0"/>
            <a:t> </a:t>
          </a:r>
          <a:r>
            <a:rPr lang="de-DE" dirty="0" err="1"/>
            <a:t>information</a:t>
          </a:r>
          <a:endParaRPr lang="de-DE" dirty="0"/>
        </a:p>
      </dgm:t>
    </dgm:pt>
    <dgm:pt modelId="{549EC0FB-8331-41E8-AF23-EF5BA91396F2}" type="parTrans" cxnId="{632CE0D8-0744-42DE-830D-F80E01C1BBAD}">
      <dgm:prSet/>
      <dgm:spPr/>
      <dgm:t>
        <a:bodyPr/>
        <a:lstStyle/>
        <a:p>
          <a:endParaRPr lang="de-DE"/>
        </a:p>
      </dgm:t>
    </dgm:pt>
    <dgm:pt modelId="{4ADF188E-2956-4CC1-A3F5-E710894C0F0D}" type="sibTrans" cxnId="{632CE0D8-0744-42DE-830D-F80E01C1BBAD}">
      <dgm:prSet/>
      <dgm:spPr/>
      <dgm:t>
        <a:bodyPr/>
        <a:lstStyle/>
        <a:p>
          <a:endParaRPr lang="de-DE"/>
        </a:p>
      </dgm:t>
    </dgm:pt>
    <dgm:pt modelId="{D366C0FB-F2CD-4E53-B1B8-CB2647EF9BBC}">
      <dgm:prSet/>
      <dgm:spPr/>
      <dgm:t>
        <a:bodyPr/>
        <a:lstStyle/>
        <a:p>
          <a:r>
            <a:rPr lang="de-DE" dirty="0"/>
            <a:t>Processing large </a:t>
          </a:r>
          <a:r>
            <a:rPr lang="de-DE" dirty="0" err="1"/>
            <a:t>amounts</a:t>
          </a:r>
          <a:r>
            <a:rPr lang="de-DE" dirty="0"/>
            <a:t> </a:t>
          </a:r>
          <a:r>
            <a:rPr lang="de-DE" dirty="0" err="1"/>
            <a:t>of</a:t>
          </a:r>
          <a:r>
            <a:rPr lang="de-DE" dirty="0"/>
            <a:t> </a:t>
          </a:r>
          <a:r>
            <a:rPr lang="de-DE" dirty="0" err="1"/>
            <a:t>clinical</a:t>
          </a:r>
          <a:r>
            <a:rPr lang="de-DE" dirty="0"/>
            <a:t> </a:t>
          </a:r>
          <a:r>
            <a:rPr lang="de-DE" dirty="0" err="1"/>
            <a:t>information</a:t>
          </a:r>
          <a:endParaRPr lang="de-DE" dirty="0"/>
        </a:p>
      </dgm:t>
    </dgm:pt>
    <dgm:pt modelId="{2D6C7ACE-8D96-437C-9148-E17A9BE9BA75}" type="parTrans" cxnId="{2A9E81FB-DED3-4806-9741-0F89E65334A5}">
      <dgm:prSet/>
      <dgm:spPr/>
      <dgm:t>
        <a:bodyPr/>
        <a:lstStyle/>
        <a:p>
          <a:endParaRPr lang="de-DE"/>
        </a:p>
      </dgm:t>
    </dgm:pt>
    <dgm:pt modelId="{7D557B99-6346-48B6-AB5F-1CF806452EEB}" type="sibTrans" cxnId="{2A9E81FB-DED3-4806-9741-0F89E65334A5}">
      <dgm:prSet/>
      <dgm:spPr/>
      <dgm:t>
        <a:bodyPr/>
        <a:lstStyle/>
        <a:p>
          <a:endParaRPr lang="de-DE"/>
        </a:p>
      </dgm:t>
    </dgm:pt>
    <dgm:pt modelId="{00BED288-F339-4CD6-92F5-12D656B2BD3A}">
      <dgm:prSet/>
      <dgm:spPr/>
      <dgm:t>
        <a:bodyPr/>
        <a:lstStyle/>
        <a:p>
          <a:r>
            <a:rPr lang="de-DE" dirty="0"/>
            <a:t>Quality/</a:t>
          </a:r>
          <a:r>
            <a:rPr lang="de-DE" dirty="0" err="1"/>
            <a:t>comparative</a:t>
          </a:r>
          <a:r>
            <a:rPr lang="de-DE" dirty="0"/>
            <a:t> and </a:t>
          </a:r>
          <a:r>
            <a:rPr lang="de-DE" dirty="0" err="1"/>
            <a:t>access</a:t>
          </a:r>
          <a:r>
            <a:rPr lang="de-DE" dirty="0"/>
            <a:t> </a:t>
          </a:r>
          <a:r>
            <a:rPr lang="de-DE" dirty="0" err="1"/>
            <a:t>of</a:t>
          </a:r>
          <a:r>
            <a:rPr lang="de-DE" dirty="0"/>
            <a:t> </a:t>
          </a:r>
          <a:r>
            <a:rPr lang="de-DE" dirty="0" err="1"/>
            <a:t>data</a:t>
          </a:r>
          <a:endParaRPr lang="de-DE" dirty="0"/>
        </a:p>
      </dgm:t>
    </dgm:pt>
    <dgm:pt modelId="{84F66153-9DC8-4494-9FF7-38B0BA53523E}" type="parTrans" cxnId="{11E413ED-7D32-49E2-81DF-91A9199A7C63}">
      <dgm:prSet/>
      <dgm:spPr/>
      <dgm:t>
        <a:bodyPr/>
        <a:lstStyle/>
        <a:p>
          <a:endParaRPr lang="de-DE"/>
        </a:p>
      </dgm:t>
    </dgm:pt>
    <dgm:pt modelId="{D03FEF5A-433E-4FD2-A927-669186F18F12}" type="sibTrans" cxnId="{11E413ED-7D32-49E2-81DF-91A9199A7C63}">
      <dgm:prSet/>
      <dgm:spPr/>
      <dgm:t>
        <a:bodyPr/>
        <a:lstStyle/>
        <a:p>
          <a:endParaRPr lang="de-DE"/>
        </a:p>
      </dgm:t>
    </dgm:pt>
    <dgm:pt modelId="{2402A7FF-A495-4E04-9B4D-6842D3698C57}">
      <dgm:prSet/>
      <dgm:spPr/>
      <dgm:t>
        <a:bodyPr/>
        <a:lstStyle/>
        <a:p>
          <a:r>
            <a:rPr lang="de-DE" dirty="0" err="1"/>
            <a:t>Burden</a:t>
          </a:r>
          <a:r>
            <a:rPr lang="de-DE" dirty="0"/>
            <a:t> </a:t>
          </a:r>
          <a:r>
            <a:rPr lang="de-DE" dirty="0" err="1"/>
            <a:t>of</a:t>
          </a:r>
          <a:r>
            <a:rPr lang="de-DE" dirty="0"/>
            <a:t> </a:t>
          </a:r>
          <a:r>
            <a:rPr lang="de-DE" dirty="0" err="1"/>
            <a:t>administration</a:t>
          </a:r>
          <a:r>
            <a:rPr lang="de-DE" dirty="0"/>
            <a:t> and </a:t>
          </a:r>
          <a:r>
            <a:rPr lang="de-DE" dirty="0" err="1"/>
            <a:t>reporting</a:t>
          </a:r>
          <a:endParaRPr lang="de-DE" dirty="0"/>
        </a:p>
      </dgm:t>
    </dgm:pt>
    <dgm:pt modelId="{A308407F-3A1C-4E90-A2DF-5F110CA03C59}" type="parTrans" cxnId="{E7D8AB97-F45E-445F-8718-392343862754}">
      <dgm:prSet/>
      <dgm:spPr/>
      <dgm:t>
        <a:bodyPr/>
        <a:lstStyle/>
        <a:p>
          <a:endParaRPr lang="de-DE"/>
        </a:p>
      </dgm:t>
    </dgm:pt>
    <dgm:pt modelId="{7A57B2A0-FB0E-4984-82DF-6E6A1C57F265}" type="sibTrans" cxnId="{E7D8AB97-F45E-445F-8718-392343862754}">
      <dgm:prSet/>
      <dgm:spPr/>
      <dgm:t>
        <a:bodyPr/>
        <a:lstStyle/>
        <a:p>
          <a:endParaRPr lang="de-DE"/>
        </a:p>
      </dgm:t>
    </dgm:pt>
    <dgm:pt modelId="{EF05960E-7332-4D5E-81A9-53294D0A145C}">
      <dgm:prSet/>
      <dgm:spPr/>
      <dgm:t>
        <a:bodyPr/>
        <a:lstStyle/>
        <a:p>
          <a:r>
            <a:rPr lang="de-DE" dirty="0" err="1"/>
            <a:t>Reimbursement</a:t>
          </a:r>
          <a:endParaRPr lang="de-DE" dirty="0"/>
        </a:p>
      </dgm:t>
    </dgm:pt>
    <dgm:pt modelId="{E234D1B9-931D-4B44-9B65-58FC6F803B7A}" type="parTrans" cxnId="{4167D00D-BDB3-424D-8F62-A34747183BF8}">
      <dgm:prSet/>
      <dgm:spPr/>
      <dgm:t>
        <a:bodyPr/>
        <a:lstStyle/>
        <a:p>
          <a:endParaRPr lang="de-DE"/>
        </a:p>
      </dgm:t>
    </dgm:pt>
    <dgm:pt modelId="{69BB6B6A-0248-440F-9B6C-A4C5B1CAAC3A}" type="sibTrans" cxnId="{4167D00D-BDB3-424D-8F62-A34747183BF8}">
      <dgm:prSet/>
      <dgm:spPr/>
      <dgm:t>
        <a:bodyPr/>
        <a:lstStyle/>
        <a:p>
          <a:endParaRPr lang="de-DE"/>
        </a:p>
      </dgm:t>
    </dgm:pt>
    <dgm:pt modelId="{CD7C242B-E30F-4C9B-A09C-07D881C854F1}">
      <dgm:prSet/>
      <dgm:spPr/>
      <dgm:t>
        <a:bodyPr/>
        <a:lstStyle/>
        <a:p>
          <a:r>
            <a:rPr lang="de-DE" dirty="0"/>
            <a:t>Academic </a:t>
          </a:r>
          <a:r>
            <a:rPr lang="de-DE" dirty="0" err="1"/>
            <a:t>recognition</a:t>
          </a:r>
          <a:endParaRPr lang="de-DE" dirty="0"/>
        </a:p>
      </dgm:t>
    </dgm:pt>
    <dgm:pt modelId="{5B57E424-4B35-4617-8F2D-679C56C291FC}" type="parTrans" cxnId="{A2B3BE76-2E05-4ADD-932B-6D8DADE77B3C}">
      <dgm:prSet/>
      <dgm:spPr/>
      <dgm:t>
        <a:bodyPr/>
        <a:lstStyle/>
        <a:p>
          <a:endParaRPr lang="de-DE"/>
        </a:p>
      </dgm:t>
    </dgm:pt>
    <dgm:pt modelId="{7C146CBA-5F76-483A-9067-445D9FADFA24}" type="sibTrans" cxnId="{A2B3BE76-2E05-4ADD-932B-6D8DADE77B3C}">
      <dgm:prSet/>
      <dgm:spPr/>
      <dgm:t>
        <a:bodyPr/>
        <a:lstStyle/>
        <a:p>
          <a:endParaRPr lang="de-DE"/>
        </a:p>
      </dgm:t>
    </dgm:pt>
    <dgm:pt modelId="{ADE17BFD-5690-4FBC-B21B-A24ECB8A00D1}" type="pres">
      <dgm:prSet presAssocID="{3212D7E0-3838-4445-8168-E8126743CBDB}" presName="linear" presStyleCnt="0">
        <dgm:presLayoutVars>
          <dgm:animLvl val="lvl"/>
          <dgm:resizeHandles val="exact"/>
        </dgm:presLayoutVars>
      </dgm:prSet>
      <dgm:spPr/>
    </dgm:pt>
    <dgm:pt modelId="{8675A461-A66B-4346-84BA-E43462B48AD1}" type="pres">
      <dgm:prSet presAssocID="{A7321679-DE84-483F-9383-EAD8C566E46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D81D53F-1B53-460B-BAA7-98DDEA7D0B41}" type="pres">
      <dgm:prSet presAssocID="{A7321679-DE84-483F-9383-EAD8C566E46B}" presName="childText" presStyleLbl="revTx" presStyleIdx="0" presStyleCnt="3">
        <dgm:presLayoutVars>
          <dgm:bulletEnabled val="1"/>
        </dgm:presLayoutVars>
      </dgm:prSet>
      <dgm:spPr/>
    </dgm:pt>
    <dgm:pt modelId="{9F7CAD2A-D966-4E3A-98DE-B95FDF0CF80E}" type="pres">
      <dgm:prSet presAssocID="{9F79FBFD-4E7D-4E49-8B8D-90F25C7DB0C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AF75B14-9851-4CE8-A6E9-B9B49D8BCF70}" type="pres">
      <dgm:prSet presAssocID="{9F79FBFD-4E7D-4E49-8B8D-90F25C7DB0CB}" presName="childText" presStyleLbl="revTx" presStyleIdx="1" presStyleCnt="3">
        <dgm:presLayoutVars>
          <dgm:bulletEnabled val="1"/>
        </dgm:presLayoutVars>
      </dgm:prSet>
      <dgm:spPr/>
    </dgm:pt>
    <dgm:pt modelId="{75C7DD9C-ABA2-471D-BF78-6E9FE2B6A624}" type="pres">
      <dgm:prSet presAssocID="{496FBF63-CE14-4350-8FC9-35AD3310860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3F93CC6-409B-4DC5-B560-7D36DCD7AA8A}" type="pres">
      <dgm:prSet presAssocID="{496FBF63-CE14-4350-8FC9-35AD33108603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86D60E0D-3455-426A-ACB3-39368B98F6A2}" type="presOf" srcId="{2402A7FF-A495-4E04-9B4D-6842D3698C57}" destId="{B3F93CC6-409B-4DC5-B560-7D36DCD7AA8A}" srcOrd="0" destOrd="1" presId="urn:microsoft.com/office/officeart/2005/8/layout/vList2"/>
    <dgm:cxn modelId="{AE95CD0D-6201-407C-A366-8995300C21F0}" type="presOf" srcId="{F74CDE7B-5A6C-4057-BC51-114E1FB9EABE}" destId="{5D81D53F-1B53-460B-BAA7-98DDEA7D0B41}" srcOrd="0" destOrd="1" presId="urn:microsoft.com/office/officeart/2005/8/layout/vList2"/>
    <dgm:cxn modelId="{4167D00D-BDB3-424D-8F62-A34747183BF8}" srcId="{9F79FBFD-4E7D-4E49-8B8D-90F25C7DB0CB}" destId="{EF05960E-7332-4D5E-81A9-53294D0A145C}" srcOrd="0" destOrd="0" parTransId="{E234D1B9-931D-4B44-9B65-58FC6F803B7A}" sibTransId="{69BB6B6A-0248-440F-9B6C-A4C5B1CAAC3A}"/>
    <dgm:cxn modelId="{045D7619-7C63-406E-A496-E5319D16932B}" type="presOf" srcId="{B0402DE1-CA0F-4240-9528-C5B6ED67DC34}" destId="{B3F93CC6-409B-4DC5-B560-7D36DCD7AA8A}" srcOrd="0" destOrd="0" presId="urn:microsoft.com/office/officeart/2005/8/layout/vList2"/>
    <dgm:cxn modelId="{9AFD1234-F724-47BC-94BE-CFF7D39DE050}" type="presOf" srcId="{EF05960E-7332-4D5E-81A9-53294D0A145C}" destId="{2AF75B14-9851-4CE8-A6E9-B9B49D8BCF70}" srcOrd="0" destOrd="0" presId="urn:microsoft.com/office/officeart/2005/8/layout/vList2"/>
    <dgm:cxn modelId="{0F36CA35-F450-44A5-B98B-D1F5BACBE4C8}" type="presOf" srcId="{A7321679-DE84-483F-9383-EAD8C566E46B}" destId="{8675A461-A66B-4346-84BA-E43462B48AD1}" srcOrd="0" destOrd="0" presId="urn:microsoft.com/office/officeart/2005/8/layout/vList2"/>
    <dgm:cxn modelId="{3ECF7337-A64D-46BC-90E1-DF13DBB7A3EB}" type="presOf" srcId="{D366C0FB-F2CD-4E53-B1B8-CB2647EF9BBC}" destId="{B3F93CC6-409B-4DC5-B560-7D36DCD7AA8A}" srcOrd="0" destOrd="2" presId="urn:microsoft.com/office/officeart/2005/8/layout/vList2"/>
    <dgm:cxn modelId="{76B9FE46-69DF-4751-9DA9-26985FFC6027}" type="presOf" srcId="{9F79FBFD-4E7D-4E49-8B8D-90F25C7DB0CB}" destId="{9F7CAD2A-D966-4E3A-98DE-B95FDF0CF80E}" srcOrd="0" destOrd="0" presId="urn:microsoft.com/office/officeart/2005/8/layout/vList2"/>
    <dgm:cxn modelId="{A919CD55-D0E5-4FD4-9C86-D8B9B83EAA83}" type="presOf" srcId="{00BED288-F339-4CD6-92F5-12D656B2BD3A}" destId="{B3F93CC6-409B-4DC5-B560-7D36DCD7AA8A}" srcOrd="0" destOrd="3" presId="urn:microsoft.com/office/officeart/2005/8/layout/vList2"/>
    <dgm:cxn modelId="{9E081F57-10C0-42C4-A915-421CF3C0E7D2}" type="presOf" srcId="{3212D7E0-3838-4445-8168-E8126743CBDB}" destId="{ADE17BFD-5690-4FBC-B21B-A24ECB8A00D1}" srcOrd="0" destOrd="0" presId="urn:microsoft.com/office/officeart/2005/8/layout/vList2"/>
    <dgm:cxn modelId="{08AEF757-F525-4EDB-B7B6-A90FB5B680B5}" srcId="{3212D7E0-3838-4445-8168-E8126743CBDB}" destId="{496FBF63-CE14-4350-8FC9-35AD33108603}" srcOrd="2" destOrd="0" parTransId="{49990BD0-3739-4142-838B-7FC42F8E83A7}" sibTransId="{6C1250D8-3F02-455C-9ABA-AEEBE524929E}"/>
    <dgm:cxn modelId="{E0EB4E6F-1818-470C-B9CA-09E9B50C304A}" type="presOf" srcId="{CD7C242B-E30F-4C9B-A09C-07D881C854F1}" destId="{2AF75B14-9851-4CE8-A6E9-B9B49D8BCF70}" srcOrd="0" destOrd="1" presId="urn:microsoft.com/office/officeart/2005/8/layout/vList2"/>
    <dgm:cxn modelId="{A2B3BE76-2E05-4ADD-932B-6D8DADE77B3C}" srcId="{9F79FBFD-4E7D-4E49-8B8D-90F25C7DB0CB}" destId="{CD7C242B-E30F-4C9B-A09C-07D881C854F1}" srcOrd="1" destOrd="0" parTransId="{5B57E424-4B35-4617-8F2D-679C56C291FC}" sibTransId="{7C146CBA-5F76-483A-9067-445D9FADFA24}"/>
    <dgm:cxn modelId="{319F3177-550D-4434-8CB9-01BAA190AAD8}" type="presOf" srcId="{88B7B1FC-45B5-400C-A459-64B84111287E}" destId="{5D81D53F-1B53-460B-BAA7-98DDEA7D0B41}" srcOrd="0" destOrd="0" presId="urn:microsoft.com/office/officeart/2005/8/layout/vList2"/>
    <dgm:cxn modelId="{20E0E97D-8CC7-46BF-B4A3-E8DA6A35350F}" type="presOf" srcId="{496FBF63-CE14-4350-8FC9-35AD33108603}" destId="{75C7DD9C-ABA2-471D-BF78-6E9FE2B6A624}" srcOrd="0" destOrd="0" presId="urn:microsoft.com/office/officeart/2005/8/layout/vList2"/>
    <dgm:cxn modelId="{E7D8AB97-F45E-445F-8718-392343862754}" srcId="{496FBF63-CE14-4350-8FC9-35AD33108603}" destId="{2402A7FF-A495-4E04-9B4D-6842D3698C57}" srcOrd="1" destOrd="0" parTransId="{A308407F-3A1C-4E90-A2DF-5F110CA03C59}" sibTransId="{7A57B2A0-FB0E-4984-82DF-6E6A1C57F265}"/>
    <dgm:cxn modelId="{01C4DBA2-CC6D-47F6-A01A-2DE2465DDE26}" srcId="{3212D7E0-3838-4445-8168-E8126743CBDB}" destId="{A7321679-DE84-483F-9383-EAD8C566E46B}" srcOrd="0" destOrd="0" parTransId="{A0C32893-BD0D-406B-AC3D-F923E39EA74B}" sibTransId="{133CB6DF-415F-4D11-8848-CFB2CE7A8760}"/>
    <dgm:cxn modelId="{309BBCB9-C4D3-4146-BC57-4A3A5E731DD8}" srcId="{A7321679-DE84-483F-9383-EAD8C566E46B}" destId="{88B7B1FC-45B5-400C-A459-64B84111287E}" srcOrd="0" destOrd="0" parTransId="{A39D7EA1-7E78-46D1-9A73-090D8E80CC8B}" sibTransId="{AE69CA5B-F72D-4122-BDAC-BCFFD72A32B7}"/>
    <dgm:cxn modelId="{6038D4D6-3962-45ED-A207-F4D923C595BB}" srcId="{3212D7E0-3838-4445-8168-E8126743CBDB}" destId="{9F79FBFD-4E7D-4E49-8B8D-90F25C7DB0CB}" srcOrd="1" destOrd="0" parTransId="{0FB263F2-9718-4D8F-AE6A-5B4796FDBA6A}" sibTransId="{2268CDB5-1F27-4424-AB62-B93C62F79655}"/>
    <dgm:cxn modelId="{632CE0D8-0744-42DE-830D-F80E01C1BBAD}" srcId="{496FBF63-CE14-4350-8FC9-35AD33108603}" destId="{B0402DE1-CA0F-4240-9528-C5B6ED67DC34}" srcOrd="0" destOrd="0" parTransId="{549EC0FB-8331-41E8-AF23-EF5BA91396F2}" sibTransId="{4ADF188E-2956-4CC1-A3F5-E710894C0F0D}"/>
    <dgm:cxn modelId="{11E413ED-7D32-49E2-81DF-91A9199A7C63}" srcId="{496FBF63-CE14-4350-8FC9-35AD33108603}" destId="{00BED288-F339-4CD6-92F5-12D656B2BD3A}" srcOrd="3" destOrd="0" parTransId="{84F66153-9DC8-4494-9FF7-38B0BA53523E}" sibTransId="{D03FEF5A-433E-4FD2-A927-669186F18F12}"/>
    <dgm:cxn modelId="{2A9E81FB-DED3-4806-9741-0F89E65334A5}" srcId="{496FBF63-CE14-4350-8FC9-35AD33108603}" destId="{D366C0FB-F2CD-4E53-B1B8-CB2647EF9BBC}" srcOrd="2" destOrd="0" parTransId="{2D6C7ACE-8D96-437C-9148-E17A9BE9BA75}" sibTransId="{7D557B99-6346-48B6-AB5F-1CF806452EEB}"/>
    <dgm:cxn modelId="{9E765DFE-B64C-4907-83BF-E2E3D31F95E9}" srcId="{A7321679-DE84-483F-9383-EAD8C566E46B}" destId="{F74CDE7B-5A6C-4057-BC51-114E1FB9EABE}" srcOrd="1" destOrd="0" parTransId="{C3049C9E-3330-4418-A17D-096CFB68B99D}" sibTransId="{DE47B034-701B-4A37-B906-47D2BEEE66BE}"/>
    <dgm:cxn modelId="{A9D7BB49-877E-42D9-AC1F-8B36718F9B7C}" type="presParOf" srcId="{ADE17BFD-5690-4FBC-B21B-A24ECB8A00D1}" destId="{8675A461-A66B-4346-84BA-E43462B48AD1}" srcOrd="0" destOrd="0" presId="urn:microsoft.com/office/officeart/2005/8/layout/vList2"/>
    <dgm:cxn modelId="{1289C137-94C6-48D5-BEC7-FD582837A187}" type="presParOf" srcId="{ADE17BFD-5690-4FBC-B21B-A24ECB8A00D1}" destId="{5D81D53F-1B53-460B-BAA7-98DDEA7D0B41}" srcOrd="1" destOrd="0" presId="urn:microsoft.com/office/officeart/2005/8/layout/vList2"/>
    <dgm:cxn modelId="{E357E6FE-2E74-4BAF-ABDA-C6192FB56E33}" type="presParOf" srcId="{ADE17BFD-5690-4FBC-B21B-A24ECB8A00D1}" destId="{9F7CAD2A-D966-4E3A-98DE-B95FDF0CF80E}" srcOrd="2" destOrd="0" presId="urn:microsoft.com/office/officeart/2005/8/layout/vList2"/>
    <dgm:cxn modelId="{1AE205B8-90C8-4679-B637-E0789E385702}" type="presParOf" srcId="{ADE17BFD-5690-4FBC-B21B-A24ECB8A00D1}" destId="{2AF75B14-9851-4CE8-A6E9-B9B49D8BCF70}" srcOrd="3" destOrd="0" presId="urn:microsoft.com/office/officeart/2005/8/layout/vList2"/>
    <dgm:cxn modelId="{CEF70258-4AA5-4AD4-B8DB-47274CADBE7A}" type="presParOf" srcId="{ADE17BFD-5690-4FBC-B21B-A24ECB8A00D1}" destId="{75C7DD9C-ABA2-471D-BF78-6E9FE2B6A624}" srcOrd="4" destOrd="0" presId="urn:microsoft.com/office/officeart/2005/8/layout/vList2"/>
    <dgm:cxn modelId="{BE3152E8-BA6F-4786-81E0-EA071EC6F02C}" type="presParOf" srcId="{ADE17BFD-5690-4FBC-B21B-A24ECB8A00D1}" destId="{B3F93CC6-409B-4DC5-B560-7D36DCD7AA8A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D6C423E-E440-4CFA-89DE-BE1F1224BE6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8C67F9F-50C7-40E4-B6A2-4CE089C10148}">
      <dgm:prSet custT="1"/>
      <dgm:spPr/>
      <dgm:t>
        <a:bodyPr/>
        <a:lstStyle/>
        <a:p>
          <a:r>
            <a:rPr lang="de-DE" sz="2000" dirty="0"/>
            <a:t>Self-care and </a:t>
          </a:r>
          <a:r>
            <a:rPr lang="de-DE" sz="2000" dirty="0" err="1"/>
            <a:t>access</a:t>
          </a:r>
          <a:r>
            <a:rPr lang="de-DE" sz="2000" dirty="0"/>
            <a:t> </a:t>
          </a:r>
          <a:r>
            <a:rPr lang="de-DE" sz="2000" dirty="0" err="1"/>
            <a:t>to</a:t>
          </a:r>
          <a:r>
            <a:rPr lang="de-DE" sz="2000" dirty="0"/>
            <a:t> care</a:t>
          </a:r>
        </a:p>
      </dgm:t>
    </dgm:pt>
    <dgm:pt modelId="{FD22D922-7BE8-4663-A5DA-38226F405D60}" type="parTrans" cxnId="{1EF1B04A-B789-4925-BAF4-F588D63D0650}">
      <dgm:prSet/>
      <dgm:spPr/>
      <dgm:t>
        <a:bodyPr/>
        <a:lstStyle/>
        <a:p>
          <a:endParaRPr lang="de-DE" sz="1400"/>
        </a:p>
      </dgm:t>
    </dgm:pt>
    <dgm:pt modelId="{685AAF04-B72F-46D9-B1C8-F6C03AA3B42D}" type="sibTrans" cxnId="{1EF1B04A-B789-4925-BAF4-F588D63D0650}">
      <dgm:prSet/>
      <dgm:spPr/>
      <dgm:t>
        <a:bodyPr/>
        <a:lstStyle/>
        <a:p>
          <a:endParaRPr lang="de-DE" sz="1400"/>
        </a:p>
      </dgm:t>
    </dgm:pt>
    <dgm:pt modelId="{2D293413-6347-4099-A856-8D2AB42008DB}">
      <dgm:prSet custT="1"/>
      <dgm:spPr/>
      <dgm:t>
        <a:bodyPr/>
        <a:lstStyle/>
        <a:p>
          <a:r>
            <a:rPr lang="de-DE" sz="2000" dirty="0"/>
            <a:t>Technology </a:t>
          </a:r>
          <a:r>
            <a:rPr lang="de-DE" sz="2000" dirty="0" err="1"/>
            <a:t>is</a:t>
          </a:r>
          <a:r>
            <a:rPr lang="de-DE" sz="2000" dirty="0"/>
            <a:t> a </a:t>
          </a:r>
          <a:r>
            <a:rPr lang="de-DE" sz="2000" dirty="0" err="1"/>
            <a:t>challenge</a:t>
          </a:r>
          <a:r>
            <a:rPr lang="de-DE" sz="2000" dirty="0"/>
            <a:t> in </a:t>
          </a:r>
          <a:r>
            <a:rPr lang="de-DE" sz="2000" dirty="0" err="1"/>
            <a:t>itself</a:t>
          </a:r>
          <a:endParaRPr lang="de-DE" sz="2000" dirty="0"/>
        </a:p>
      </dgm:t>
    </dgm:pt>
    <dgm:pt modelId="{4B637AD1-1E02-4A1F-9BB7-1706C357EE4A}" type="parTrans" cxnId="{2AE8ECD1-E055-4939-AD03-C88CFADD1FCB}">
      <dgm:prSet/>
      <dgm:spPr/>
      <dgm:t>
        <a:bodyPr/>
        <a:lstStyle/>
        <a:p>
          <a:endParaRPr lang="de-DE" sz="1400"/>
        </a:p>
      </dgm:t>
    </dgm:pt>
    <dgm:pt modelId="{38F6DB4A-4D79-4059-A679-383D86E28956}" type="sibTrans" cxnId="{2AE8ECD1-E055-4939-AD03-C88CFADD1FCB}">
      <dgm:prSet/>
      <dgm:spPr/>
      <dgm:t>
        <a:bodyPr/>
        <a:lstStyle/>
        <a:p>
          <a:endParaRPr lang="de-DE" sz="1400"/>
        </a:p>
      </dgm:t>
    </dgm:pt>
    <dgm:pt modelId="{02A8A0AC-9D52-4045-BA05-9B12328F1EB6}">
      <dgm:prSet custT="1"/>
      <dgm:spPr/>
      <dgm:t>
        <a:bodyPr/>
        <a:lstStyle/>
        <a:p>
          <a:r>
            <a:rPr lang="de-DE" sz="1600" dirty="0"/>
            <a:t>Electronic </a:t>
          </a:r>
          <a:r>
            <a:rPr lang="de-DE" sz="1600" dirty="0" err="1"/>
            <a:t>medical</a:t>
          </a:r>
          <a:r>
            <a:rPr lang="de-DE" sz="1600" dirty="0"/>
            <a:t> </a:t>
          </a:r>
          <a:r>
            <a:rPr lang="de-DE" sz="1600" dirty="0" err="1"/>
            <a:t>records</a:t>
          </a:r>
          <a:r>
            <a:rPr lang="de-DE" sz="1600" dirty="0"/>
            <a:t> – </a:t>
          </a:r>
          <a:r>
            <a:rPr lang="de-DE" sz="1600" dirty="0" err="1"/>
            <a:t>availability</a:t>
          </a:r>
          <a:r>
            <a:rPr lang="de-DE" sz="1600" dirty="0"/>
            <a:t>, </a:t>
          </a:r>
          <a:r>
            <a:rPr lang="de-DE" sz="1600" dirty="0" err="1"/>
            <a:t>use</a:t>
          </a:r>
          <a:endParaRPr lang="de-DE" sz="1600" dirty="0"/>
        </a:p>
      </dgm:t>
    </dgm:pt>
    <dgm:pt modelId="{2BFA1F94-93E3-41AC-AFC9-32CD4256A928}" type="parTrans" cxnId="{D909D176-825E-4697-AA0A-15AC981D1A7B}">
      <dgm:prSet/>
      <dgm:spPr/>
      <dgm:t>
        <a:bodyPr/>
        <a:lstStyle/>
        <a:p>
          <a:endParaRPr lang="de-DE" sz="1400"/>
        </a:p>
      </dgm:t>
    </dgm:pt>
    <dgm:pt modelId="{653DAA79-57C6-437B-842C-015D01877C51}" type="sibTrans" cxnId="{D909D176-825E-4697-AA0A-15AC981D1A7B}">
      <dgm:prSet/>
      <dgm:spPr/>
      <dgm:t>
        <a:bodyPr/>
        <a:lstStyle/>
        <a:p>
          <a:endParaRPr lang="de-DE" sz="1400"/>
        </a:p>
      </dgm:t>
    </dgm:pt>
    <dgm:pt modelId="{0C3F5396-AA72-402F-819C-9E286AFEF67B}">
      <dgm:prSet custT="1"/>
      <dgm:spPr/>
      <dgm:t>
        <a:bodyPr/>
        <a:lstStyle/>
        <a:p>
          <a:r>
            <a:rPr lang="de-DE" sz="1600" dirty="0"/>
            <a:t>Use; </a:t>
          </a:r>
          <a:r>
            <a:rPr lang="de-DE" sz="1600" dirty="0" err="1"/>
            <a:t>benefits</a:t>
          </a:r>
          <a:r>
            <a:rPr lang="de-DE" sz="1600" dirty="0"/>
            <a:t> </a:t>
          </a:r>
          <a:r>
            <a:rPr lang="de-DE" sz="1600" dirty="0" err="1"/>
            <a:t>vs</a:t>
          </a:r>
          <a:r>
            <a:rPr lang="de-DE" sz="1600" dirty="0"/>
            <a:t> </a:t>
          </a:r>
          <a:r>
            <a:rPr lang="de-DE" sz="1600" dirty="0" err="1"/>
            <a:t>the</a:t>
          </a:r>
          <a:r>
            <a:rPr lang="de-DE" sz="1600" dirty="0"/>
            <a:t> </a:t>
          </a:r>
          <a:r>
            <a:rPr lang="de-DE" sz="1600" dirty="0" err="1"/>
            <a:t>risks</a:t>
          </a:r>
          <a:r>
            <a:rPr lang="de-DE" sz="1600" dirty="0"/>
            <a:t> </a:t>
          </a:r>
          <a:r>
            <a:rPr lang="de-DE" sz="1600" dirty="0" err="1"/>
            <a:t>of</a:t>
          </a:r>
          <a:r>
            <a:rPr lang="de-DE" sz="1600" dirty="0"/>
            <a:t> </a:t>
          </a:r>
          <a:r>
            <a:rPr lang="de-DE" sz="1600" dirty="0" err="1"/>
            <a:t>technology</a:t>
          </a:r>
          <a:endParaRPr lang="de-DE" sz="1600" dirty="0"/>
        </a:p>
      </dgm:t>
    </dgm:pt>
    <dgm:pt modelId="{F562D637-8016-40DD-904B-C580C017E4AF}" type="parTrans" cxnId="{AE6E422F-E252-40A2-9A1C-07ADD1014ED1}">
      <dgm:prSet/>
      <dgm:spPr/>
      <dgm:t>
        <a:bodyPr/>
        <a:lstStyle/>
        <a:p>
          <a:endParaRPr lang="de-DE" sz="1400"/>
        </a:p>
      </dgm:t>
    </dgm:pt>
    <dgm:pt modelId="{7907A163-7D11-4063-91AA-4A337AB4C819}" type="sibTrans" cxnId="{AE6E422F-E252-40A2-9A1C-07ADD1014ED1}">
      <dgm:prSet/>
      <dgm:spPr/>
      <dgm:t>
        <a:bodyPr/>
        <a:lstStyle/>
        <a:p>
          <a:endParaRPr lang="de-DE" sz="1400"/>
        </a:p>
      </dgm:t>
    </dgm:pt>
    <dgm:pt modelId="{5AFB3606-92AE-4BE1-8321-C17A02FF8F42}">
      <dgm:prSet custT="1"/>
      <dgm:spPr/>
      <dgm:t>
        <a:bodyPr/>
        <a:lstStyle/>
        <a:p>
          <a:r>
            <a:rPr lang="de-DE" sz="2000" dirty="0"/>
            <a:t>Ownership </a:t>
          </a:r>
          <a:r>
            <a:rPr lang="de-DE" sz="2000" dirty="0" err="1"/>
            <a:t>of</a:t>
          </a:r>
          <a:r>
            <a:rPr lang="de-DE" sz="2000" dirty="0"/>
            <a:t> </a:t>
          </a:r>
          <a:r>
            <a:rPr lang="de-DE" sz="2000" dirty="0" err="1"/>
            <a:t>preventative</a:t>
          </a:r>
          <a:r>
            <a:rPr lang="de-DE" sz="2000" dirty="0"/>
            <a:t> </a:t>
          </a:r>
          <a:r>
            <a:rPr lang="de-DE" sz="2000" dirty="0" err="1"/>
            <a:t>healthcare</a:t>
          </a:r>
          <a:endParaRPr lang="de-DE" sz="2000" dirty="0"/>
        </a:p>
      </dgm:t>
    </dgm:pt>
    <dgm:pt modelId="{D71766D5-AE0B-47B8-A4D2-5A58B8E9D254}" type="parTrans" cxnId="{6247344A-8E02-4F60-B639-C9DEB65815BC}">
      <dgm:prSet/>
      <dgm:spPr/>
      <dgm:t>
        <a:bodyPr/>
        <a:lstStyle/>
        <a:p>
          <a:endParaRPr lang="de-DE" sz="1400"/>
        </a:p>
      </dgm:t>
    </dgm:pt>
    <dgm:pt modelId="{AF0344F7-80E0-451C-83A2-F18E41CD47AC}" type="sibTrans" cxnId="{6247344A-8E02-4F60-B639-C9DEB65815BC}">
      <dgm:prSet/>
      <dgm:spPr/>
      <dgm:t>
        <a:bodyPr/>
        <a:lstStyle/>
        <a:p>
          <a:endParaRPr lang="de-DE" sz="1400"/>
        </a:p>
      </dgm:t>
    </dgm:pt>
    <dgm:pt modelId="{78CADA60-A782-44DD-91E9-C4501429C4EA}">
      <dgm:prSet custT="1"/>
      <dgm:spPr/>
      <dgm:t>
        <a:bodyPr/>
        <a:lstStyle/>
        <a:p>
          <a:r>
            <a:rPr lang="de-DE" sz="1600" dirty="0"/>
            <a:t>Public </a:t>
          </a:r>
          <a:r>
            <a:rPr lang="de-DE" sz="1600" dirty="0" err="1"/>
            <a:t>sector</a:t>
          </a:r>
          <a:r>
            <a:rPr lang="de-DE" sz="1600" dirty="0"/>
            <a:t> </a:t>
          </a:r>
          <a:r>
            <a:rPr lang="de-DE" sz="1600" dirty="0" err="1"/>
            <a:t>has</a:t>
          </a:r>
          <a:r>
            <a:rPr lang="de-DE" sz="1600" dirty="0"/>
            <a:t> </a:t>
          </a:r>
          <a:r>
            <a:rPr lang="de-DE" sz="1600" dirty="0" err="1"/>
            <a:t>no</a:t>
          </a:r>
          <a:r>
            <a:rPr lang="de-DE" sz="1600" dirty="0"/>
            <a:t> </a:t>
          </a:r>
          <a:r>
            <a:rPr lang="de-DE" sz="1600" dirty="0" err="1"/>
            <a:t>strategy</a:t>
          </a:r>
          <a:endParaRPr lang="de-DE" sz="1600" dirty="0"/>
        </a:p>
      </dgm:t>
    </dgm:pt>
    <dgm:pt modelId="{BC1D2650-3B14-4419-938A-0B31B0ADF761}" type="parTrans" cxnId="{F8A3AA1F-58FC-4AE8-92B4-D7C3E26E7398}">
      <dgm:prSet/>
      <dgm:spPr/>
      <dgm:t>
        <a:bodyPr/>
        <a:lstStyle/>
        <a:p>
          <a:endParaRPr lang="de-DE" sz="1400"/>
        </a:p>
      </dgm:t>
    </dgm:pt>
    <dgm:pt modelId="{A7119EF2-5670-459C-B430-81E5EE441C7A}" type="sibTrans" cxnId="{F8A3AA1F-58FC-4AE8-92B4-D7C3E26E7398}">
      <dgm:prSet/>
      <dgm:spPr/>
      <dgm:t>
        <a:bodyPr/>
        <a:lstStyle/>
        <a:p>
          <a:endParaRPr lang="de-DE" sz="1400"/>
        </a:p>
      </dgm:t>
    </dgm:pt>
    <dgm:pt modelId="{A9037399-AF6B-45B4-9C19-3AD1D3A051F4}">
      <dgm:prSet custT="1"/>
      <dgm:spPr/>
      <dgm:t>
        <a:bodyPr/>
        <a:lstStyle/>
        <a:p>
          <a:r>
            <a:rPr lang="de-DE" sz="1600" dirty="0"/>
            <a:t>Motivation </a:t>
          </a:r>
          <a:r>
            <a:rPr lang="de-DE" sz="1600" dirty="0" err="1"/>
            <a:t>related</a:t>
          </a:r>
          <a:r>
            <a:rPr lang="de-DE" sz="1600" dirty="0"/>
            <a:t> </a:t>
          </a:r>
          <a:r>
            <a:rPr lang="de-DE" sz="1600" dirty="0" err="1"/>
            <a:t>to</a:t>
          </a:r>
          <a:r>
            <a:rPr lang="de-DE" sz="1600" dirty="0"/>
            <a:t> </a:t>
          </a:r>
          <a:r>
            <a:rPr lang="de-DE" sz="1600" dirty="0" err="1"/>
            <a:t>preventative</a:t>
          </a:r>
          <a:r>
            <a:rPr lang="de-DE" sz="1600" dirty="0"/>
            <a:t> </a:t>
          </a:r>
          <a:r>
            <a:rPr lang="de-DE" sz="1600" dirty="0" err="1"/>
            <a:t>healthcare</a:t>
          </a:r>
          <a:endParaRPr lang="de-DE" sz="1600" dirty="0"/>
        </a:p>
      </dgm:t>
    </dgm:pt>
    <dgm:pt modelId="{47B10A06-1D14-4FE7-88B4-F4017967BD92}" type="parTrans" cxnId="{3FD0D97C-6CA3-47CC-AAC0-D0BD37B6244F}">
      <dgm:prSet/>
      <dgm:spPr/>
      <dgm:t>
        <a:bodyPr/>
        <a:lstStyle/>
        <a:p>
          <a:endParaRPr lang="de-DE" sz="1400"/>
        </a:p>
      </dgm:t>
    </dgm:pt>
    <dgm:pt modelId="{0F2216E1-7AB6-4D6B-B77A-DAEA53CEDC46}" type="sibTrans" cxnId="{3FD0D97C-6CA3-47CC-AAC0-D0BD37B6244F}">
      <dgm:prSet/>
      <dgm:spPr/>
      <dgm:t>
        <a:bodyPr/>
        <a:lstStyle/>
        <a:p>
          <a:endParaRPr lang="de-DE" sz="1400"/>
        </a:p>
      </dgm:t>
    </dgm:pt>
    <dgm:pt modelId="{6A210819-93EC-4C0D-B43F-EC92AF112AA8}">
      <dgm:prSet custT="1"/>
      <dgm:spPr/>
      <dgm:t>
        <a:bodyPr/>
        <a:lstStyle/>
        <a:p>
          <a:r>
            <a:rPr lang="de-DE" sz="2000" dirty="0"/>
            <a:t>Translation </a:t>
          </a:r>
          <a:r>
            <a:rPr lang="de-DE" sz="2000" dirty="0" err="1"/>
            <a:t>of</a:t>
          </a:r>
          <a:r>
            <a:rPr lang="de-DE" sz="2000" dirty="0"/>
            <a:t> </a:t>
          </a:r>
          <a:r>
            <a:rPr lang="de-DE" sz="2000" dirty="0" err="1"/>
            <a:t>knowledge</a:t>
          </a:r>
          <a:r>
            <a:rPr lang="de-DE" sz="2000" dirty="0"/>
            <a:t> </a:t>
          </a:r>
          <a:r>
            <a:rPr lang="de-DE" sz="2000" dirty="0" err="1"/>
            <a:t>into</a:t>
          </a:r>
          <a:r>
            <a:rPr lang="de-DE" sz="2000" dirty="0"/>
            <a:t> </a:t>
          </a:r>
          <a:r>
            <a:rPr lang="de-DE" sz="2000" dirty="0" err="1"/>
            <a:t>practice</a:t>
          </a:r>
          <a:endParaRPr lang="de-DE" sz="2000" dirty="0"/>
        </a:p>
      </dgm:t>
    </dgm:pt>
    <dgm:pt modelId="{A6A0CA1A-A6BC-417F-8FD9-A0C59DE59DC9}" type="parTrans" cxnId="{6377D5CD-8E4F-4248-B5E1-A3469AEAF959}">
      <dgm:prSet/>
      <dgm:spPr/>
      <dgm:t>
        <a:bodyPr/>
        <a:lstStyle/>
        <a:p>
          <a:endParaRPr lang="de-DE" sz="1400"/>
        </a:p>
      </dgm:t>
    </dgm:pt>
    <dgm:pt modelId="{42EC731B-005A-4E45-B04B-705C3F854986}" type="sibTrans" cxnId="{6377D5CD-8E4F-4248-B5E1-A3469AEAF959}">
      <dgm:prSet/>
      <dgm:spPr/>
      <dgm:t>
        <a:bodyPr/>
        <a:lstStyle/>
        <a:p>
          <a:endParaRPr lang="de-DE" sz="1400"/>
        </a:p>
      </dgm:t>
    </dgm:pt>
    <dgm:pt modelId="{6A1A9EEC-E1B9-49A5-BD4D-A1ACBCC60C49}">
      <dgm:prSet custT="1"/>
      <dgm:spPr/>
      <dgm:t>
        <a:bodyPr/>
        <a:lstStyle/>
        <a:p>
          <a:r>
            <a:rPr lang="de-DE" sz="1600" dirty="0"/>
            <a:t>Knowledge </a:t>
          </a:r>
          <a:r>
            <a:rPr lang="de-DE" sz="1600" dirty="0" err="1"/>
            <a:t>transfer</a:t>
          </a:r>
          <a:r>
            <a:rPr lang="de-DE" sz="1600" dirty="0"/>
            <a:t> will </a:t>
          </a:r>
          <a:r>
            <a:rPr lang="de-DE" sz="1600" dirty="0" err="1"/>
            <a:t>be</a:t>
          </a:r>
          <a:r>
            <a:rPr lang="de-DE" sz="1600" dirty="0"/>
            <a:t> </a:t>
          </a:r>
          <a:r>
            <a:rPr lang="de-DE" sz="1600" dirty="0" err="1"/>
            <a:t>assisted</a:t>
          </a:r>
          <a:r>
            <a:rPr lang="de-DE" sz="1600" dirty="0"/>
            <a:t> </a:t>
          </a:r>
          <a:r>
            <a:rPr lang="de-DE" sz="1600" dirty="0" err="1"/>
            <a:t>by</a:t>
          </a:r>
          <a:r>
            <a:rPr lang="de-DE" sz="1600" dirty="0"/>
            <a:t> </a:t>
          </a:r>
          <a:r>
            <a:rPr lang="de-DE" sz="1600" dirty="0" err="1"/>
            <a:t>technology</a:t>
          </a:r>
          <a:endParaRPr lang="de-DE" sz="2000" dirty="0"/>
        </a:p>
      </dgm:t>
    </dgm:pt>
    <dgm:pt modelId="{EEE45829-4BE9-4F52-ACAB-33C554D89CD8}" type="parTrans" cxnId="{D7CAB65B-2B7C-4D35-9F3A-1A7036B2221E}">
      <dgm:prSet/>
      <dgm:spPr/>
      <dgm:t>
        <a:bodyPr/>
        <a:lstStyle/>
        <a:p>
          <a:endParaRPr lang="de-DE"/>
        </a:p>
      </dgm:t>
    </dgm:pt>
    <dgm:pt modelId="{28221A8E-F589-4578-8F6A-65BC64728981}" type="sibTrans" cxnId="{D7CAB65B-2B7C-4D35-9F3A-1A7036B2221E}">
      <dgm:prSet/>
      <dgm:spPr/>
      <dgm:t>
        <a:bodyPr/>
        <a:lstStyle/>
        <a:p>
          <a:endParaRPr lang="de-DE"/>
        </a:p>
      </dgm:t>
    </dgm:pt>
    <dgm:pt modelId="{B66920CC-E43A-4FF0-8BE2-F7F255CC758B}" type="pres">
      <dgm:prSet presAssocID="{AD6C423E-E440-4CFA-89DE-BE1F1224BE6E}" presName="linear" presStyleCnt="0">
        <dgm:presLayoutVars>
          <dgm:animLvl val="lvl"/>
          <dgm:resizeHandles val="exact"/>
        </dgm:presLayoutVars>
      </dgm:prSet>
      <dgm:spPr/>
    </dgm:pt>
    <dgm:pt modelId="{7BE97471-E0A6-48A8-8EDA-9D56DEAF5FCE}" type="pres">
      <dgm:prSet presAssocID="{D8C67F9F-50C7-40E4-B6A2-4CE089C1014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AFDF578-C60A-46FE-B56A-2A52ABE0D28F}" type="pres">
      <dgm:prSet presAssocID="{D8C67F9F-50C7-40E4-B6A2-4CE089C10148}" presName="childText" presStyleLbl="revTx" presStyleIdx="0" presStyleCnt="4">
        <dgm:presLayoutVars>
          <dgm:bulletEnabled val="1"/>
        </dgm:presLayoutVars>
      </dgm:prSet>
      <dgm:spPr/>
    </dgm:pt>
    <dgm:pt modelId="{7CEAABBE-70C7-4435-93E9-7B3F38FFB83C}" type="pres">
      <dgm:prSet presAssocID="{6A210819-93EC-4C0D-B43F-EC92AF112AA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4018708-EDB2-4C25-B159-C8DF5B03B9A0}" type="pres">
      <dgm:prSet presAssocID="{6A210819-93EC-4C0D-B43F-EC92AF112AA8}" presName="childText" presStyleLbl="revTx" presStyleIdx="1" presStyleCnt="4">
        <dgm:presLayoutVars>
          <dgm:bulletEnabled val="1"/>
        </dgm:presLayoutVars>
      </dgm:prSet>
      <dgm:spPr/>
    </dgm:pt>
    <dgm:pt modelId="{FAF6762F-A3F0-451F-B00F-33316A3801C0}" type="pres">
      <dgm:prSet presAssocID="{2D293413-6347-4099-A856-8D2AB42008D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F85A2C0-B3BA-4BC9-B2B2-9C246D1A5563}" type="pres">
      <dgm:prSet presAssocID="{2D293413-6347-4099-A856-8D2AB42008DB}" presName="childText" presStyleLbl="revTx" presStyleIdx="2" presStyleCnt="4">
        <dgm:presLayoutVars>
          <dgm:bulletEnabled val="1"/>
        </dgm:presLayoutVars>
      </dgm:prSet>
      <dgm:spPr/>
    </dgm:pt>
    <dgm:pt modelId="{6F6A2068-8E51-4C0B-8454-9BD7F6FB18F8}" type="pres">
      <dgm:prSet presAssocID="{5AFB3606-92AE-4BE1-8321-C17A02FF8F42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64B96BFE-42D1-4F07-828C-13B92E43012D}" type="pres">
      <dgm:prSet presAssocID="{5AFB3606-92AE-4BE1-8321-C17A02FF8F42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7170F00-CEEE-47F4-AD8F-E5D4374F78A2}" type="presOf" srcId="{6A210819-93EC-4C0D-B43F-EC92AF112AA8}" destId="{7CEAABBE-70C7-4435-93E9-7B3F38FFB83C}" srcOrd="0" destOrd="0" presId="urn:microsoft.com/office/officeart/2005/8/layout/vList2"/>
    <dgm:cxn modelId="{A7B7210F-D760-4DDB-B195-79F2284473EC}" type="presOf" srcId="{0C3F5396-AA72-402F-819C-9E286AFEF67B}" destId="{AF85A2C0-B3BA-4BC9-B2B2-9C246D1A5563}" srcOrd="0" destOrd="1" presId="urn:microsoft.com/office/officeart/2005/8/layout/vList2"/>
    <dgm:cxn modelId="{212CE411-3128-4659-B8DA-8CD0EB2E3D9A}" type="presOf" srcId="{6A1A9EEC-E1B9-49A5-BD4D-A1ACBCC60C49}" destId="{C4018708-EDB2-4C25-B159-C8DF5B03B9A0}" srcOrd="0" destOrd="0" presId="urn:microsoft.com/office/officeart/2005/8/layout/vList2"/>
    <dgm:cxn modelId="{F8A3AA1F-58FC-4AE8-92B4-D7C3E26E7398}" srcId="{5AFB3606-92AE-4BE1-8321-C17A02FF8F42}" destId="{78CADA60-A782-44DD-91E9-C4501429C4EA}" srcOrd="0" destOrd="0" parTransId="{BC1D2650-3B14-4419-938A-0B31B0ADF761}" sibTransId="{A7119EF2-5670-459C-B430-81E5EE441C7A}"/>
    <dgm:cxn modelId="{AF94D929-8BC3-4E07-87B4-AAC81D581AB2}" type="presOf" srcId="{2D293413-6347-4099-A856-8D2AB42008DB}" destId="{FAF6762F-A3F0-451F-B00F-33316A3801C0}" srcOrd="0" destOrd="0" presId="urn:microsoft.com/office/officeart/2005/8/layout/vList2"/>
    <dgm:cxn modelId="{AE6E422F-E252-40A2-9A1C-07ADD1014ED1}" srcId="{2D293413-6347-4099-A856-8D2AB42008DB}" destId="{0C3F5396-AA72-402F-819C-9E286AFEF67B}" srcOrd="1" destOrd="0" parTransId="{F562D637-8016-40DD-904B-C580C017E4AF}" sibTransId="{7907A163-7D11-4063-91AA-4A337AB4C819}"/>
    <dgm:cxn modelId="{92392631-0C03-4D24-9BF0-0A37E27885AB}" type="presOf" srcId="{78CADA60-A782-44DD-91E9-C4501429C4EA}" destId="{64B96BFE-42D1-4F07-828C-13B92E43012D}" srcOrd="0" destOrd="0" presId="urn:microsoft.com/office/officeart/2005/8/layout/vList2"/>
    <dgm:cxn modelId="{6247344A-8E02-4F60-B639-C9DEB65815BC}" srcId="{AD6C423E-E440-4CFA-89DE-BE1F1224BE6E}" destId="{5AFB3606-92AE-4BE1-8321-C17A02FF8F42}" srcOrd="3" destOrd="0" parTransId="{D71766D5-AE0B-47B8-A4D2-5A58B8E9D254}" sibTransId="{AF0344F7-80E0-451C-83A2-F18E41CD47AC}"/>
    <dgm:cxn modelId="{1EF1B04A-B789-4925-BAF4-F588D63D0650}" srcId="{AD6C423E-E440-4CFA-89DE-BE1F1224BE6E}" destId="{D8C67F9F-50C7-40E4-B6A2-4CE089C10148}" srcOrd="0" destOrd="0" parTransId="{FD22D922-7BE8-4663-A5DA-38226F405D60}" sibTransId="{685AAF04-B72F-46D9-B1C8-F6C03AA3B42D}"/>
    <dgm:cxn modelId="{57A59453-7C62-4A7B-B2A3-4D5FC8C944AD}" type="presOf" srcId="{A9037399-AF6B-45B4-9C19-3AD1D3A051F4}" destId="{6AFDF578-C60A-46FE-B56A-2A52ABE0D28F}" srcOrd="0" destOrd="0" presId="urn:microsoft.com/office/officeart/2005/8/layout/vList2"/>
    <dgm:cxn modelId="{D7CAB65B-2B7C-4D35-9F3A-1A7036B2221E}" srcId="{6A210819-93EC-4C0D-B43F-EC92AF112AA8}" destId="{6A1A9EEC-E1B9-49A5-BD4D-A1ACBCC60C49}" srcOrd="0" destOrd="0" parTransId="{EEE45829-4BE9-4F52-ACAB-33C554D89CD8}" sibTransId="{28221A8E-F589-4578-8F6A-65BC64728981}"/>
    <dgm:cxn modelId="{D909D176-825E-4697-AA0A-15AC981D1A7B}" srcId="{2D293413-6347-4099-A856-8D2AB42008DB}" destId="{02A8A0AC-9D52-4045-BA05-9B12328F1EB6}" srcOrd="0" destOrd="0" parTransId="{2BFA1F94-93E3-41AC-AFC9-32CD4256A928}" sibTransId="{653DAA79-57C6-437B-842C-015D01877C51}"/>
    <dgm:cxn modelId="{5566D97B-ABFB-46C0-B26A-5F2F345A1B2F}" type="presOf" srcId="{AD6C423E-E440-4CFA-89DE-BE1F1224BE6E}" destId="{B66920CC-E43A-4FF0-8BE2-F7F255CC758B}" srcOrd="0" destOrd="0" presId="urn:microsoft.com/office/officeart/2005/8/layout/vList2"/>
    <dgm:cxn modelId="{3FD0D97C-6CA3-47CC-AAC0-D0BD37B6244F}" srcId="{D8C67F9F-50C7-40E4-B6A2-4CE089C10148}" destId="{A9037399-AF6B-45B4-9C19-3AD1D3A051F4}" srcOrd="0" destOrd="0" parTransId="{47B10A06-1D14-4FE7-88B4-F4017967BD92}" sibTransId="{0F2216E1-7AB6-4D6B-B77A-DAEA53CEDC46}"/>
    <dgm:cxn modelId="{92F19BB1-794E-40F0-B6FE-2AC5CED413A3}" type="presOf" srcId="{02A8A0AC-9D52-4045-BA05-9B12328F1EB6}" destId="{AF85A2C0-B3BA-4BC9-B2B2-9C246D1A5563}" srcOrd="0" destOrd="0" presId="urn:microsoft.com/office/officeart/2005/8/layout/vList2"/>
    <dgm:cxn modelId="{6377D5CD-8E4F-4248-B5E1-A3469AEAF959}" srcId="{AD6C423E-E440-4CFA-89DE-BE1F1224BE6E}" destId="{6A210819-93EC-4C0D-B43F-EC92AF112AA8}" srcOrd="1" destOrd="0" parTransId="{A6A0CA1A-A6BC-417F-8FD9-A0C59DE59DC9}" sibTransId="{42EC731B-005A-4E45-B04B-705C3F854986}"/>
    <dgm:cxn modelId="{2AE8ECD1-E055-4939-AD03-C88CFADD1FCB}" srcId="{AD6C423E-E440-4CFA-89DE-BE1F1224BE6E}" destId="{2D293413-6347-4099-A856-8D2AB42008DB}" srcOrd="2" destOrd="0" parTransId="{4B637AD1-1E02-4A1F-9BB7-1706C357EE4A}" sibTransId="{38F6DB4A-4D79-4059-A679-383D86E28956}"/>
    <dgm:cxn modelId="{75CBD3E3-4006-460D-9D6F-58DD997B215D}" type="presOf" srcId="{5AFB3606-92AE-4BE1-8321-C17A02FF8F42}" destId="{6F6A2068-8E51-4C0B-8454-9BD7F6FB18F8}" srcOrd="0" destOrd="0" presId="urn:microsoft.com/office/officeart/2005/8/layout/vList2"/>
    <dgm:cxn modelId="{B05797E7-0158-4FAC-8714-4BB16094DC41}" type="presOf" srcId="{D8C67F9F-50C7-40E4-B6A2-4CE089C10148}" destId="{7BE97471-E0A6-48A8-8EDA-9D56DEAF5FCE}" srcOrd="0" destOrd="0" presId="urn:microsoft.com/office/officeart/2005/8/layout/vList2"/>
    <dgm:cxn modelId="{B5E881DC-B627-48A3-A1DC-6457AE645E69}" type="presParOf" srcId="{B66920CC-E43A-4FF0-8BE2-F7F255CC758B}" destId="{7BE97471-E0A6-48A8-8EDA-9D56DEAF5FCE}" srcOrd="0" destOrd="0" presId="urn:microsoft.com/office/officeart/2005/8/layout/vList2"/>
    <dgm:cxn modelId="{A8CCDACB-1D75-48BE-94BE-107FC9EF993E}" type="presParOf" srcId="{B66920CC-E43A-4FF0-8BE2-F7F255CC758B}" destId="{6AFDF578-C60A-46FE-B56A-2A52ABE0D28F}" srcOrd="1" destOrd="0" presId="urn:microsoft.com/office/officeart/2005/8/layout/vList2"/>
    <dgm:cxn modelId="{3D68BEF4-0177-4439-A36D-86FB38BCA918}" type="presParOf" srcId="{B66920CC-E43A-4FF0-8BE2-F7F255CC758B}" destId="{7CEAABBE-70C7-4435-93E9-7B3F38FFB83C}" srcOrd="2" destOrd="0" presId="urn:microsoft.com/office/officeart/2005/8/layout/vList2"/>
    <dgm:cxn modelId="{3896D793-AB54-4D77-9AA0-9B71CABA47F2}" type="presParOf" srcId="{B66920CC-E43A-4FF0-8BE2-F7F255CC758B}" destId="{C4018708-EDB2-4C25-B159-C8DF5B03B9A0}" srcOrd="3" destOrd="0" presId="urn:microsoft.com/office/officeart/2005/8/layout/vList2"/>
    <dgm:cxn modelId="{2F4E9B8B-9352-40EF-B912-BE2B321F20FF}" type="presParOf" srcId="{B66920CC-E43A-4FF0-8BE2-F7F255CC758B}" destId="{FAF6762F-A3F0-451F-B00F-33316A3801C0}" srcOrd="4" destOrd="0" presId="urn:microsoft.com/office/officeart/2005/8/layout/vList2"/>
    <dgm:cxn modelId="{5727A3F4-DA31-43F4-A465-2B622A222272}" type="presParOf" srcId="{B66920CC-E43A-4FF0-8BE2-F7F255CC758B}" destId="{AF85A2C0-B3BA-4BC9-B2B2-9C246D1A5563}" srcOrd="5" destOrd="0" presId="urn:microsoft.com/office/officeart/2005/8/layout/vList2"/>
    <dgm:cxn modelId="{F18E061F-D795-43A2-9A92-5AA82F9DCCE6}" type="presParOf" srcId="{B66920CC-E43A-4FF0-8BE2-F7F255CC758B}" destId="{6F6A2068-8E51-4C0B-8454-9BD7F6FB18F8}" srcOrd="6" destOrd="0" presId="urn:microsoft.com/office/officeart/2005/8/layout/vList2"/>
    <dgm:cxn modelId="{F241A5CA-133B-42CC-B2A2-7B072B3CCEB2}" type="presParOf" srcId="{B66920CC-E43A-4FF0-8BE2-F7F255CC758B}" destId="{64B96BFE-42D1-4F07-828C-13B92E43012D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34C06CC-7F6F-40F1-A350-C6B56E33781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73FABB54-308B-403B-B6CA-5F1466BF79DB}">
      <dgm:prSet/>
      <dgm:spPr/>
      <dgm:t>
        <a:bodyPr/>
        <a:lstStyle/>
        <a:p>
          <a:r>
            <a:rPr lang="de-DE" dirty="0"/>
            <a:t>Virtual Communities </a:t>
          </a:r>
          <a:r>
            <a:rPr lang="de-DE" dirty="0" err="1"/>
            <a:t>of</a:t>
          </a:r>
          <a:r>
            <a:rPr lang="de-DE" dirty="0"/>
            <a:t> Practice (</a:t>
          </a:r>
          <a:r>
            <a:rPr lang="de-DE" dirty="0" err="1"/>
            <a:t>VCoP</a:t>
          </a:r>
          <a:r>
            <a:rPr lang="de-DE" dirty="0"/>
            <a:t>)</a:t>
          </a:r>
        </a:p>
      </dgm:t>
    </dgm:pt>
    <dgm:pt modelId="{DDA950CD-CF63-44B0-ACF3-A147D7BA76CD}" type="parTrans" cxnId="{95D89AB4-04BA-4709-967A-3FCE4AF6A20B}">
      <dgm:prSet/>
      <dgm:spPr/>
      <dgm:t>
        <a:bodyPr/>
        <a:lstStyle/>
        <a:p>
          <a:endParaRPr lang="de-DE"/>
        </a:p>
      </dgm:t>
    </dgm:pt>
    <dgm:pt modelId="{53CB6A8C-7B40-40F9-A88E-D9CF962B448F}" type="sibTrans" cxnId="{95D89AB4-04BA-4709-967A-3FCE4AF6A20B}">
      <dgm:prSet/>
      <dgm:spPr/>
      <dgm:t>
        <a:bodyPr/>
        <a:lstStyle/>
        <a:p>
          <a:endParaRPr lang="de-DE"/>
        </a:p>
      </dgm:t>
    </dgm:pt>
    <dgm:pt modelId="{7A8A3C2C-FB42-4018-B422-2EF8C93F8E7F}">
      <dgm:prSet/>
      <dgm:spPr/>
      <dgm:t>
        <a:bodyPr/>
        <a:lstStyle/>
        <a:p>
          <a:r>
            <a:rPr lang="de-DE"/>
            <a:t>Moving education and healthcare to virtual space (e.g. telemed)</a:t>
          </a:r>
        </a:p>
      </dgm:t>
    </dgm:pt>
    <dgm:pt modelId="{E9B21646-3D9E-499B-A24C-DDF89384EF81}" type="parTrans" cxnId="{E58653BD-0F71-484E-9F62-B848EAB93B6B}">
      <dgm:prSet/>
      <dgm:spPr/>
      <dgm:t>
        <a:bodyPr/>
        <a:lstStyle/>
        <a:p>
          <a:endParaRPr lang="de-DE"/>
        </a:p>
      </dgm:t>
    </dgm:pt>
    <dgm:pt modelId="{0D360349-63EE-4FF1-A7B5-F00E4E2F7FF2}" type="sibTrans" cxnId="{E58653BD-0F71-484E-9F62-B848EAB93B6B}">
      <dgm:prSet/>
      <dgm:spPr/>
      <dgm:t>
        <a:bodyPr/>
        <a:lstStyle/>
        <a:p>
          <a:endParaRPr lang="de-DE"/>
        </a:p>
      </dgm:t>
    </dgm:pt>
    <dgm:pt modelId="{3D9947AA-8982-43EC-9851-944A21E435D4}">
      <dgm:prSet/>
      <dgm:spPr/>
      <dgm:t>
        <a:bodyPr/>
        <a:lstStyle/>
        <a:p>
          <a:r>
            <a:rPr lang="de-DE"/>
            <a:t>Personalised virtual care</a:t>
          </a:r>
        </a:p>
      </dgm:t>
    </dgm:pt>
    <dgm:pt modelId="{C634BF2F-7B10-4F2E-8A3E-DFBE38C46AED}" type="parTrans" cxnId="{EA565C7C-6666-4B72-9C97-FD8525A10A15}">
      <dgm:prSet/>
      <dgm:spPr/>
      <dgm:t>
        <a:bodyPr/>
        <a:lstStyle/>
        <a:p>
          <a:endParaRPr lang="de-DE"/>
        </a:p>
      </dgm:t>
    </dgm:pt>
    <dgm:pt modelId="{826EF860-3275-486C-B21B-07F696AC793D}" type="sibTrans" cxnId="{EA565C7C-6666-4B72-9C97-FD8525A10A15}">
      <dgm:prSet/>
      <dgm:spPr/>
      <dgm:t>
        <a:bodyPr/>
        <a:lstStyle/>
        <a:p>
          <a:endParaRPr lang="de-DE"/>
        </a:p>
      </dgm:t>
    </dgm:pt>
    <dgm:pt modelId="{1902D076-2F67-46B4-B8BB-5893EFEC1A08}">
      <dgm:prSet/>
      <dgm:spPr/>
      <dgm:t>
        <a:bodyPr/>
        <a:lstStyle/>
        <a:p>
          <a:r>
            <a:rPr lang="de-DE" dirty="0"/>
            <a:t>Patient </a:t>
          </a:r>
          <a:r>
            <a:rPr lang="de-DE" dirty="0" err="1"/>
            <a:t>access</a:t>
          </a:r>
          <a:r>
            <a:rPr lang="de-DE" dirty="0"/>
            <a:t> </a:t>
          </a:r>
          <a:r>
            <a:rPr lang="de-DE" dirty="0" err="1"/>
            <a:t>to</a:t>
          </a:r>
          <a:r>
            <a:rPr lang="de-DE" dirty="0"/>
            <a:t> </a:t>
          </a:r>
          <a:r>
            <a:rPr lang="de-DE" dirty="0" err="1"/>
            <a:t>their</a:t>
          </a:r>
          <a:r>
            <a:rPr lang="de-DE" dirty="0"/>
            <a:t> own </a:t>
          </a:r>
          <a:r>
            <a:rPr lang="de-DE" dirty="0" err="1"/>
            <a:t>data</a:t>
          </a:r>
          <a:endParaRPr lang="de-DE" dirty="0"/>
        </a:p>
      </dgm:t>
    </dgm:pt>
    <dgm:pt modelId="{35036AAF-0ABE-4D23-B515-F9952584EA46}" type="parTrans" cxnId="{2B76232C-25BB-4637-852D-46BF50CE361C}">
      <dgm:prSet/>
      <dgm:spPr/>
      <dgm:t>
        <a:bodyPr/>
        <a:lstStyle/>
        <a:p>
          <a:endParaRPr lang="de-DE"/>
        </a:p>
      </dgm:t>
    </dgm:pt>
    <dgm:pt modelId="{E3B121C3-712C-4156-A065-81B6619BB062}" type="sibTrans" cxnId="{2B76232C-25BB-4637-852D-46BF50CE361C}">
      <dgm:prSet/>
      <dgm:spPr/>
      <dgm:t>
        <a:bodyPr/>
        <a:lstStyle/>
        <a:p>
          <a:endParaRPr lang="de-DE"/>
        </a:p>
      </dgm:t>
    </dgm:pt>
    <dgm:pt modelId="{2AB4CDA0-6951-410C-AF08-1A30F5548B56}">
      <dgm:prSet/>
      <dgm:spPr/>
      <dgm:t>
        <a:bodyPr/>
        <a:lstStyle/>
        <a:p>
          <a:r>
            <a:rPr lang="de-DE"/>
            <a:t>Education around digital literacy and what their data means</a:t>
          </a:r>
        </a:p>
      </dgm:t>
    </dgm:pt>
    <dgm:pt modelId="{57A277C5-008E-4CBB-8B06-95D4DA052E24}" type="parTrans" cxnId="{4387D5DD-E9F0-4644-8313-74DD2AA9AA0A}">
      <dgm:prSet/>
      <dgm:spPr/>
      <dgm:t>
        <a:bodyPr/>
        <a:lstStyle/>
        <a:p>
          <a:endParaRPr lang="de-DE"/>
        </a:p>
      </dgm:t>
    </dgm:pt>
    <dgm:pt modelId="{6932E1AE-8886-48EF-B397-14CFFE59D526}" type="sibTrans" cxnId="{4387D5DD-E9F0-4644-8313-74DD2AA9AA0A}">
      <dgm:prSet/>
      <dgm:spPr/>
      <dgm:t>
        <a:bodyPr/>
        <a:lstStyle/>
        <a:p>
          <a:endParaRPr lang="de-DE"/>
        </a:p>
      </dgm:t>
    </dgm:pt>
    <dgm:pt modelId="{2164FFF6-843C-4DEF-A085-2D5680F25CC2}">
      <dgm:prSet/>
      <dgm:spPr/>
      <dgm:t>
        <a:bodyPr/>
        <a:lstStyle/>
        <a:p>
          <a:r>
            <a:rPr lang="de-DE" dirty="0" err="1"/>
            <a:t>Initiate</a:t>
          </a:r>
          <a:r>
            <a:rPr lang="de-DE" dirty="0"/>
            <a:t> a </a:t>
          </a:r>
          <a:r>
            <a:rPr lang="de-DE" dirty="0" err="1"/>
            <a:t>public</a:t>
          </a:r>
          <a:r>
            <a:rPr lang="de-DE" dirty="0"/>
            <a:t> </a:t>
          </a:r>
          <a:r>
            <a:rPr lang="de-DE" dirty="0" err="1"/>
            <a:t>debate</a:t>
          </a:r>
          <a:r>
            <a:rPr lang="de-DE" dirty="0"/>
            <a:t> </a:t>
          </a:r>
          <a:r>
            <a:rPr lang="de-DE" dirty="0" err="1"/>
            <a:t>around</a:t>
          </a:r>
          <a:r>
            <a:rPr lang="de-DE" dirty="0"/>
            <a:t> </a:t>
          </a:r>
          <a:r>
            <a:rPr lang="de-DE" dirty="0" err="1"/>
            <a:t>technology</a:t>
          </a:r>
          <a:r>
            <a:rPr lang="de-DE" dirty="0"/>
            <a:t> and </a:t>
          </a:r>
          <a:r>
            <a:rPr lang="de-DE" dirty="0" err="1"/>
            <a:t>its</a:t>
          </a:r>
          <a:r>
            <a:rPr lang="de-DE" dirty="0"/>
            <a:t> </a:t>
          </a:r>
          <a:r>
            <a:rPr lang="de-DE" dirty="0" err="1"/>
            <a:t>use</a:t>
          </a:r>
          <a:r>
            <a:rPr lang="de-DE" dirty="0"/>
            <a:t> in </a:t>
          </a:r>
          <a:r>
            <a:rPr lang="de-DE" dirty="0" err="1"/>
            <a:t>health</a:t>
          </a:r>
          <a:r>
            <a:rPr lang="de-DE" dirty="0"/>
            <a:t> </a:t>
          </a:r>
          <a:r>
            <a:rPr lang="de-DE" dirty="0" err="1"/>
            <a:t>with</a:t>
          </a:r>
          <a:r>
            <a:rPr lang="de-DE" dirty="0"/>
            <a:t> multiple </a:t>
          </a:r>
          <a:r>
            <a:rPr lang="de-DE" dirty="0" err="1"/>
            <a:t>stakeholders</a:t>
          </a:r>
          <a:endParaRPr lang="de-DE" dirty="0"/>
        </a:p>
      </dgm:t>
    </dgm:pt>
    <dgm:pt modelId="{E6C1F042-5619-4D7C-8A25-BBFBFEF48C5E}" type="parTrans" cxnId="{C27AA8EF-EBDC-440E-94E7-46C451ADB387}">
      <dgm:prSet/>
      <dgm:spPr/>
      <dgm:t>
        <a:bodyPr/>
        <a:lstStyle/>
        <a:p>
          <a:endParaRPr lang="de-DE"/>
        </a:p>
      </dgm:t>
    </dgm:pt>
    <dgm:pt modelId="{4A351BE5-230D-483A-B54E-36D07F5B2FFD}" type="sibTrans" cxnId="{C27AA8EF-EBDC-440E-94E7-46C451ADB387}">
      <dgm:prSet/>
      <dgm:spPr/>
      <dgm:t>
        <a:bodyPr/>
        <a:lstStyle/>
        <a:p>
          <a:endParaRPr lang="de-DE"/>
        </a:p>
      </dgm:t>
    </dgm:pt>
    <dgm:pt modelId="{D3AB3BCB-F727-4EB7-A143-3896FABA3277}">
      <dgm:prSet/>
      <dgm:spPr/>
      <dgm:t>
        <a:bodyPr/>
        <a:lstStyle/>
        <a:p>
          <a:r>
            <a:rPr lang="de-DE"/>
            <a:t>Addressing language and culture barriers</a:t>
          </a:r>
        </a:p>
      </dgm:t>
    </dgm:pt>
    <dgm:pt modelId="{78C08754-7973-4935-9A1B-E6462CA961FD}" type="parTrans" cxnId="{4757D2BA-BB52-40DF-AE88-D3CAF7478B82}">
      <dgm:prSet/>
      <dgm:spPr/>
      <dgm:t>
        <a:bodyPr/>
        <a:lstStyle/>
        <a:p>
          <a:endParaRPr lang="de-DE"/>
        </a:p>
      </dgm:t>
    </dgm:pt>
    <dgm:pt modelId="{F8363966-C840-4377-9003-0DC7419B5021}" type="sibTrans" cxnId="{4757D2BA-BB52-40DF-AE88-D3CAF7478B82}">
      <dgm:prSet/>
      <dgm:spPr/>
      <dgm:t>
        <a:bodyPr/>
        <a:lstStyle/>
        <a:p>
          <a:endParaRPr lang="de-DE"/>
        </a:p>
      </dgm:t>
    </dgm:pt>
    <dgm:pt modelId="{3772BF45-6153-43B8-A0E0-013456FF3BF9}">
      <dgm:prSet/>
      <dgm:spPr/>
      <dgm:t>
        <a:bodyPr/>
        <a:lstStyle/>
        <a:p>
          <a:r>
            <a:rPr lang="de-DE"/>
            <a:t>Issues of translation will be resolved by 2035</a:t>
          </a:r>
        </a:p>
      </dgm:t>
    </dgm:pt>
    <dgm:pt modelId="{D4918928-6D0F-43ED-9382-7F00F1AE779B}" type="parTrans" cxnId="{7DBF576A-7D31-4672-9ABE-98901C43F911}">
      <dgm:prSet/>
      <dgm:spPr/>
      <dgm:t>
        <a:bodyPr/>
        <a:lstStyle/>
        <a:p>
          <a:endParaRPr lang="de-DE"/>
        </a:p>
      </dgm:t>
    </dgm:pt>
    <dgm:pt modelId="{15BF4FFF-A6ED-49B1-84F8-D48B72F313AF}" type="sibTrans" cxnId="{7DBF576A-7D31-4672-9ABE-98901C43F911}">
      <dgm:prSet/>
      <dgm:spPr/>
      <dgm:t>
        <a:bodyPr/>
        <a:lstStyle/>
        <a:p>
          <a:endParaRPr lang="de-DE"/>
        </a:p>
      </dgm:t>
    </dgm:pt>
    <dgm:pt modelId="{F599111E-7A5B-40F7-B781-BA42477652FA}">
      <dgm:prSet/>
      <dgm:spPr/>
      <dgm:t>
        <a:bodyPr/>
        <a:lstStyle/>
        <a:p>
          <a:r>
            <a:rPr lang="de-DE"/>
            <a:t>Implementation of communities and practice</a:t>
          </a:r>
        </a:p>
      </dgm:t>
    </dgm:pt>
    <dgm:pt modelId="{E4625AC1-B643-4BA9-9CE0-A2DE6F1B3EC4}" type="parTrans" cxnId="{45572FA8-AC38-42ED-8999-BF2741C1CA3C}">
      <dgm:prSet/>
      <dgm:spPr/>
      <dgm:t>
        <a:bodyPr/>
        <a:lstStyle/>
        <a:p>
          <a:endParaRPr lang="de-DE"/>
        </a:p>
      </dgm:t>
    </dgm:pt>
    <dgm:pt modelId="{4BE06D86-7346-4F70-AD7F-8BB747010D1B}" type="sibTrans" cxnId="{45572FA8-AC38-42ED-8999-BF2741C1CA3C}">
      <dgm:prSet/>
      <dgm:spPr/>
      <dgm:t>
        <a:bodyPr/>
        <a:lstStyle/>
        <a:p>
          <a:endParaRPr lang="de-DE"/>
        </a:p>
      </dgm:t>
    </dgm:pt>
    <dgm:pt modelId="{923EFF95-09FF-41D7-9E1B-C5750D645EBE}">
      <dgm:prSet/>
      <dgm:spPr/>
      <dgm:t>
        <a:bodyPr/>
        <a:lstStyle/>
        <a:p>
          <a:r>
            <a:rPr lang="de-DE"/>
            <a:t>Need for more expirmentation on benefits and risks</a:t>
          </a:r>
        </a:p>
      </dgm:t>
    </dgm:pt>
    <dgm:pt modelId="{25DD7DF8-135B-4AD1-97C3-88AE57E4E75D}" type="parTrans" cxnId="{38065175-F51C-4F79-9371-887CAEA4232C}">
      <dgm:prSet/>
      <dgm:spPr/>
      <dgm:t>
        <a:bodyPr/>
        <a:lstStyle/>
        <a:p>
          <a:endParaRPr lang="de-DE"/>
        </a:p>
      </dgm:t>
    </dgm:pt>
    <dgm:pt modelId="{0EAD26CD-47FA-4464-9CC1-29E6B65713DE}" type="sibTrans" cxnId="{38065175-F51C-4F79-9371-887CAEA4232C}">
      <dgm:prSet/>
      <dgm:spPr/>
      <dgm:t>
        <a:bodyPr/>
        <a:lstStyle/>
        <a:p>
          <a:endParaRPr lang="de-DE"/>
        </a:p>
      </dgm:t>
    </dgm:pt>
    <dgm:pt modelId="{1A3C9F22-0BFD-4332-9CD0-6F003C4F2A36}" type="pres">
      <dgm:prSet presAssocID="{834C06CC-7F6F-40F1-A350-C6B56E33781A}" presName="Name0" presStyleCnt="0">
        <dgm:presLayoutVars>
          <dgm:dir/>
          <dgm:animLvl val="lvl"/>
          <dgm:resizeHandles val="exact"/>
        </dgm:presLayoutVars>
      </dgm:prSet>
      <dgm:spPr/>
    </dgm:pt>
    <dgm:pt modelId="{D4C5F953-10F5-42C4-94A3-2991CA9EF7BB}" type="pres">
      <dgm:prSet presAssocID="{73FABB54-308B-403B-B6CA-5F1466BF79DB}" presName="linNode" presStyleCnt="0"/>
      <dgm:spPr/>
    </dgm:pt>
    <dgm:pt modelId="{5E3E6AF2-352F-4E7A-B525-FDC313AF5826}" type="pres">
      <dgm:prSet presAssocID="{73FABB54-308B-403B-B6CA-5F1466BF79DB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95694832-DD98-4D3A-8C22-41EA3FDCCC4C}" type="pres">
      <dgm:prSet presAssocID="{73FABB54-308B-403B-B6CA-5F1466BF79DB}" presName="descendantText" presStyleLbl="alignAccFollowNode1" presStyleIdx="0" presStyleCnt="3">
        <dgm:presLayoutVars>
          <dgm:bulletEnabled val="1"/>
        </dgm:presLayoutVars>
      </dgm:prSet>
      <dgm:spPr/>
    </dgm:pt>
    <dgm:pt modelId="{C218A4AE-1878-463C-927D-A5AEF0505CD0}" type="pres">
      <dgm:prSet presAssocID="{53CB6A8C-7B40-40F9-A88E-D9CF962B448F}" presName="sp" presStyleCnt="0"/>
      <dgm:spPr/>
    </dgm:pt>
    <dgm:pt modelId="{DDDF979D-A966-4192-B6BE-C65A7634D5AD}" type="pres">
      <dgm:prSet presAssocID="{1902D076-2F67-46B4-B8BB-5893EFEC1A08}" presName="linNode" presStyleCnt="0"/>
      <dgm:spPr/>
    </dgm:pt>
    <dgm:pt modelId="{ADE8B1FB-5E9F-474C-AE19-E42363A758B9}" type="pres">
      <dgm:prSet presAssocID="{1902D076-2F67-46B4-B8BB-5893EFEC1A08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BFAAF062-EBEA-45EA-B787-5B9D0153A9AD}" type="pres">
      <dgm:prSet presAssocID="{1902D076-2F67-46B4-B8BB-5893EFEC1A08}" presName="descendantText" presStyleLbl="alignAccFollowNode1" presStyleIdx="1" presStyleCnt="3">
        <dgm:presLayoutVars>
          <dgm:bulletEnabled val="1"/>
        </dgm:presLayoutVars>
      </dgm:prSet>
      <dgm:spPr/>
    </dgm:pt>
    <dgm:pt modelId="{9CC8A205-C782-4DEC-BBC9-71469D6539C8}" type="pres">
      <dgm:prSet presAssocID="{E3B121C3-712C-4156-A065-81B6619BB062}" presName="sp" presStyleCnt="0"/>
      <dgm:spPr/>
    </dgm:pt>
    <dgm:pt modelId="{12BBE235-154E-4EA0-BD14-74EC7ADD74AF}" type="pres">
      <dgm:prSet presAssocID="{D3AB3BCB-F727-4EB7-A143-3896FABA3277}" presName="linNode" presStyleCnt="0"/>
      <dgm:spPr/>
    </dgm:pt>
    <dgm:pt modelId="{43BE8F26-65E4-4C26-9345-A6EF1CBCB1BA}" type="pres">
      <dgm:prSet presAssocID="{D3AB3BCB-F727-4EB7-A143-3896FABA3277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25E316E8-3560-4E4D-B045-8CB1EF327D1D}" type="pres">
      <dgm:prSet presAssocID="{D3AB3BCB-F727-4EB7-A143-3896FABA3277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B594E111-EC6D-48D8-B1AA-13BC79CDB3CC}" type="presOf" srcId="{2AB4CDA0-6951-410C-AF08-1A30F5548B56}" destId="{BFAAF062-EBEA-45EA-B787-5B9D0153A9AD}" srcOrd="0" destOrd="0" presId="urn:microsoft.com/office/officeart/2005/8/layout/vList5"/>
    <dgm:cxn modelId="{0D9F2113-3266-4F12-A4C7-4771CB1E58CF}" type="presOf" srcId="{3772BF45-6153-43B8-A0E0-013456FF3BF9}" destId="{25E316E8-3560-4E4D-B045-8CB1EF327D1D}" srcOrd="0" destOrd="0" presId="urn:microsoft.com/office/officeart/2005/8/layout/vList5"/>
    <dgm:cxn modelId="{2B76232C-25BB-4637-852D-46BF50CE361C}" srcId="{834C06CC-7F6F-40F1-A350-C6B56E33781A}" destId="{1902D076-2F67-46B4-B8BB-5893EFEC1A08}" srcOrd="1" destOrd="0" parTransId="{35036AAF-0ABE-4D23-B515-F9952584EA46}" sibTransId="{E3B121C3-712C-4156-A065-81B6619BB062}"/>
    <dgm:cxn modelId="{A7BF2431-66BC-419D-82CE-0826F21E91F9}" type="presOf" srcId="{73FABB54-308B-403B-B6CA-5F1466BF79DB}" destId="{5E3E6AF2-352F-4E7A-B525-FDC313AF5826}" srcOrd="0" destOrd="0" presId="urn:microsoft.com/office/officeart/2005/8/layout/vList5"/>
    <dgm:cxn modelId="{E21D9756-22D5-4883-ADCD-64FC8607FD4D}" type="presOf" srcId="{834C06CC-7F6F-40F1-A350-C6B56E33781A}" destId="{1A3C9F22-0BFD-4332-9CD0-6F003C4F2A36}" srcOrd="0" destOrd="0" presId="urn:microsoft.com/office/officeart/2005/8/layout/vList5"/>
    <dgm:cxn modelId="{BF7F5F5E-5BB9-4A78-B266-47DA110009EC}" type="presOf" srcId="{7A8A3C2C-FB42-4018-B422-2EF8C93F8E7F}" destId="{95694832-DD98-4D3A-8C22-41EA3FDCCC4C}" srcOrd="0" destOrd="0" presId="urn:microsoft.com/office/officeart/2005/8/layout/vList5"/>
    <dgm:cxn modelId="{7DBF576A-7D31-4672-9ABE-98901C43F911}" srcId="{D3AB3BCB-F727-4EB7-A143-3896FABA3277}" destId="{3772BF45-6153-43B8-A0E0-013456FF3BF9}" srcOrd="0" destOrd="0" parTransId="{D4918928-6D0F-43ED-9382-7F00F1AE779B}" sibTransId="{15BF4FFF-A6ED-49B1-84F8-D48B72F313AF}"/>
    <dgm:cxn modelId="{1011A46B-88D4-46ED-8C97-8E8389E80208}" type="presOf" srcId="{923EFF95-09FF-41D7-9E1B-C5750D645EBE}" destId="{25E316E8-3560-4E4D-B045-8CB1EF327D1D}" srcOrd="0" destOrd="2" presId="urn:microsoft.com/office/officeart/2005/8/layout/vList5"/>
    <dgm:cxn modelId="{48EC2770-278E-4309-BA75-0D07C5FD4B89}" type="presOf" srcId="{F599111E-7A5B-40F7-B781-BA42477652FA}" destId="{25E316E8-3560-4E4D-B045-8CB1EF327D1D}" srcOrd="0" destOrd="1" presId="urn:microsoft.com/office/officeart/2005/8/layout/vList5"/>
    <dgm:cxn modelId="{38065175-F51C-4F79-9371-887CAEA4232C}" srcId="{D3AB3BCB-F727-4EB7-A143-3896FABA3277}" destId="{923EFF95-09FF-41D7-9E1B-C5750D645EBE}" srcOrd="2" destOrd="0" parTransId="{25DD7DF8-135B-4AD1-97C3-88AE57E4E75D}" sibTransId="{0EAD26CD-47FA-4464-9CC1-29E6B65713DE}"/>
    <dgm:cxn modelId="{EA565C7C-6666-4B72-9C97-FD8525A10A15}" srcId="{73FABB54-308B-403B-B6CA-5F1466BF79DB}" destId="{3D9947AA-8982-43EC-9851-944A21E435D4}" srcOrd="1" destOrd="0" parTransId="{C634BF2F-7B10-4F2E-8A3E-DFBE38C46AED}" sibTransId="{826EF860-3275-486C-B21B-07F696AC793D}"/>
    <dgm:cxn modelId="{45572FA8-AC38-42ED-8999-BF2741C1CA3C}" srcId="{D3AB3BCB-F727-4EB7-A143-3896FABA3277}" destId="{F599111E-7A5B-40F7-B781-BA42477652FA}" srcOrd="1" destOrd="0" parTransId="{E4625AC1-B643-4BA9-9CE0-A2DE6F1B3EC4}" sibTransId="{4BE06D86-7346-4F70-AD7F-8BB747010D1B}"/>
    <dgm:cxn modelId="{907A04A9-F008-4D7F-B762-03182861962F}" type="presOf" srcId="{1902D076-2F67-46B4-B8BB-5893EFEC1A08}" destId="{ADE8B1FB-5E9F-474C-AE19-E42363A758B9}" srcOrd="0" destOrd="0" presId="urn:microsoft.com/office/officeart/2005/8/layout/vList5"/>
    <dgm:cxn modelId="{95D89AB4-04BA-4709-967A-3FCE4AF6A20B}" srcId="{834C06CC-7F6F-40F1-A350-C6B56E33781A}" destId="{73FABB54-308B-403B-B6CA-5F1466BF79DB}" srcOrd="0" destOrd="0" parTransId="{DDA950CD-CF63-44B0-ACF3-A147D7BA76CD}" sibTransId="{53CB6A8C-7B40-40F9-A88E-D9CF962B448F}"/>
    <dgm:cxn modelId="{4757D2BA-BB52-40DF-AE88-D3CAF7478B82}" srcId="{834C06CC-7F6F-40F1-A350-C6B56E33781A}" destId="{D3AB3BCB-F727-4EB7-A143-3896FABA3277}" srcOrd="2" destOrd="0" parTransId="{78C08754-7973-4935-9A1B-E6462CA961FD}" sibTransId="{F8363966-C840-4377-9003-0DC7419B5021}"/>
    <dgm:cxn modelId="{E58653BD-0F71-484E-9F62-B848EAB93B6B}" srcId="{73FABB54-308B-403B-B6CA-5F1466BF79DB}" destId="{7A8A3C2C-FB42-4018-B422-2EF8C93F8E7F}" srcOrd="0" destOrd="0" parTransId="{E9B21646-3D9E-499B-A24C-DDF89384EF81}" sibTransId="{0D360349-63EE-4FF1-A7B5-F00E4E2F7FF2}"/>
    <dgm:cxn modelId="{6BB8A4DB-1AFF-4935-AF16-0220CB9BD8F0}" type="presOf" srcId="{3D9947AA-8982-43EC-9851-944A21E435D4}" destId="{95694832-DD98-4D3A-8C22-41EA3FDCCC4C}" srcOrd="0" destOrd="1" presId="urn:microsoft.com/office/officeart/2005/8/layout/vList5"/>
    <dgm:cxn modelId="{4387D5DD-E9F0-4644-8313-74DD2AA9AA0A}" srcId="{1902D076-2F67-46B4-B8BB-5893EFEC1A08}" destId="{2AB4CDA0-6951-410C-AF08-1A30F5548B56}" srcOrd="0" destOrd="0" parTransId="{57A277C5-008E-4CBB-8B06-95D4DA052E24}" sibTransId="{6932E1AE-8886-48EF-B397-14CFFE59D526}"/>
    <dgm:cxn modelId="{8EF323E9-DCD7-413B-9DE0-CEC4A99413F1}" type="presOf" srcId="{D3AB3BCB-F727-4EB7-A143-3896FABA3277}" destId="{43BE8F26-65E4-4C26-9345-A6EF1CBCB1BA}" srcOrd="0" destOrd="0" presId="urn:microsoft.com/office/officeart/2005/8/layout/vList5"/>
    <dgm:cxn modelId="{C27AA8EF-EBDC-440E-94E7-46C451ADB387}" srcId="{1902D076-2F67-46B4-B8BB-5893EFEC1A08}" destId="{2164FFF6-843C-4DEF-A085-2D5680F25CC2}" srcOrd="1" destOrd="0" parTransId="{E6C1F042-5619-4D7C-8A25-BBFBFEF48C5E}" sibTransId="{4A351BE5-230D-483A-B54E-36D07F5B2FFD}"/>
    <dgm:cxn modelId="{B181C4FD-E97D-40C3-AE5E-3F3EA2A18649}" type="presOf" srcId="{2164FFF6-843C-4DEF-A085-2D5680F25CC2}" destId="{BFAAF062-EBEA-45EA-B787-5B9D0153A9AD}" srcOrd="0" destOrd="1" presId="urn:microsoft.com/office/officeart/2005/8/layout/vList5"/>
    <dgm:cxn modelId="{5263D64D-810D-4816-850C-8E04FAB5344A}" type="presParOf" srcId="{1A3C9F22-0BFD-4332-9CD0-6F003C4F2A36}" destId="{D4C5F953-10F5-42C4-94A3-2991CA9EF7BB}" srcOrd="0" destOrd="0" presId="urn:microsoft.com/office/officeart/2005/8/layout/vList5"/>
    <dgm:cxn modelId="{7149E136-2000-4414-A77C-A3D4863A96C5}" type="presParOf" srcId="{D4C5F953-10F5-42C4-94A3-2991CA9EF7BB}" destId="{5E3E6AF2-352F-4E7A-B525-FDC313AF5826}" srcOrd="0" destOrd="0" presId="urn:microsoft.com/office/officeart/2005/8/layout/vList5"/>
    <dgm:cxn modelId="{43483EE3-7423-4E8A-B866-7EFF77967ABE}" type="presParOf" srcId="{D4C5F953-10F5-42C4-94A3-2991CA9EF7BB}" destId="{95694832-DD98-4D3A-8C22-41EA3FDCCC4C}" srcOrd="1" destOrd="0" presId="urn:microsoft.com/office/officeart/2005/8/layout/vList5"/>
    <dgm:cxn modelId="{42E043A2-291E-4FE4-B5BA-F32026EEFD9A}" type="presParOf" srcId="{1A3C9F22-0BFD-4332-9CD0-6F003C4F2A36}" destId="{C218A4AE-1878-463C-927D-A5AEF0505CD0}" srcOrd="1" destOrd="0" presId="urn:microsoft.com/office/officeart/2005/8/layout/vList5"/>
    <dgm:cxn modelId="{B201BEC2-8DB8-43B7-A573-7D8B6425D555}" type="presParOf" srcId="{1A3C9F22-0BFD-4332-9CD0-6F003C4F2A36}" destId="{DDDF979D-A966-4192-B6BE-C65A7634D5AD}" srcOrd="2" destOrd="0" presId="urn:microsoft.com/office/officeart/2005/8/layout/vList5"/>
    <dgm:cxn modelId="{824DE050-3736-459D-A817-3FCDB798015B}" type="presParOf" srcId="{DDDF979D-A966-4192-B6BE-C65A7634D5AD}" destId="{ADE8B1FB-5E9F-474C-AE19-E42363A758B9}" srcOrd="0" destOrd="0" presId="urn:microsoft.com/office/officeart/2005/8/layout/vList5"/>
    <dgm:cxn modelId="{09602A2A-A6D6-48BE-9E40-F751E86C0F06}" type="presParOf" srcId="{DDDF979D-A966-4192-B6BE-C65A7634D5AD}" destId="{BFAAF062-EBEA-45EA-B787-5B9D0153A9AD}" srcOrd="1" destOrd="0" presId="urn:microsoft.com/office/officeart/2005/8/layout/vList5"/>
    <dgm:cxn modelId="{78543E8A-6826-4FC4-9EA7-94F2F160FEF6}" type="presParOf" srcId="{1A3C9F22-0BFD-4332-9CD0-6F003C4F2A36}" destId="{9CC8A205-C782-4DEC-BBC9-71469D6539C8}" srcOrd="3" destOrd="0" presId="urn:microsoft.com/office/officeart/2005/8/layout/vList5"/>
    <dgm:cxn modelId="{E3105ABB-7997-46F9-81A7-FEB62A99E691}" type="presParOf" srcId="{1A3C9F22-0BFD-4332-9CD0-6F003C4F2A36}" destId="{12BBE235-154E-4EA0-BD14-74EC7ADD74AF}" srcOrd="4" destOrd="0" presId="urn:microsoft.com/office/officeart/2005/8/layout/vList5"/>
    <dgm:cxn modelId="{7E089642-644B-4BDD-8654-BED2B6428D76}" type="presParOf" srcId="{12BBE235-154E-4EA0-BD14-74EC7ADD74AF}" destId="{43BE8F26-65E4-4C26-9345-A6EF1CBCB1BA}" srcOrd="0" destOrd="0" presId="urn:microsoft.com/office/officeart/2005/8/layout/vList5"/>
    <dgm:cxn modelId="{3AB0C2AC-1E4A-425F-B6DA-0BA119817476}" type="presParOf" srcId="{12BBE235-154E-4EA0-BD14-74EC7ADD74AF}" destId="{25E316E8-3560-4E4D-B045-8CB1EF327D1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CEF4F89-F559-4819-85C6-5075D3C5B403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542D4CE-A178-4B4C-B345-35475482991F}">
      <dgm:prSet/>
      <dgm:spPr/>
      <dgm:t>
        <a:bodyPr/>
        <a:lstStyle/>
        <a:p>
          <a:r>
            <a:rPr lang="de-DE" dirty="0" err="1"/>
            <a:t>There</a:t>
          </a:r>
          <a:r>
            <a:rPr lang="de-DE" dirty="0"/>
            <a:t> </a:t>
          </a:r>
          <a:r>
            <a:rPr lang="de-DE" dirty="0" err="1"/>
            <a:t>were</a:t>
          </a:r>
          <a:r>
            <a:rPr lang="de-DE" dirty="0"/>
            <a:t> multiple </a:t>
          </a:r>
          <a:r>
            <a:rPr lang="de-DE" dirty="0" err="1"/>
            <a:t>collaborative</a:t>
          </a:r>
          <a:r>
            <a:rPr lang="de-DE" dirty="0"/>
            <a:t> </a:t>
          </a:r>
          <a:r>
            <a:rPr lang="de-DE" dirty="0" err="1"/>
            <a:t>models</a:t>
          </a:r>
          <a:r>
            <a:rPr lang="de-DE" dirty="0"/>
            <a:t> </a:t>
          </a:r>
          <a:r>
            <a:rPr lang="de-DE" dirty="0" err="1"/>
            <a:t>discussed</a:t>
          </a:r>
          <a:r>
            <a:rPr lang="de-DE" dirty="0"/>
            <a:t> </a:t>
          </a:r>
          <a:r>
            <a:rPr lang="de-DE" dirty="0" err="1"/>
            <a:t>across</a:t>
          </a:r>
          <a:r>
            <a:rPr lang="de-DE" dirty="0"/>
            <a:t> </a:t>
          </a:r>
          <a:r>
            <a:rPr lang="de-DE" dirty="0" err="1"/>
            <a:t>the</a:t>
          </a:r>
          <a:r>
            <a:rPr lang="de-DE" dirty="0"/>
            <a:t> </a:t>
          </a:r>
          <a:r>
            <a:rPr lang="de-DE" dirty="0" err="1"/>
            <a:t>group</a:t>
          </a:r>
          <a:endParaRPr lang="de-DE" dirty="0"/>
        </a:p>
      </dgm:t>
    </dgm:pt>
    <dgm:pt modelId="{CB9F1B0E-2C94-461A-8A23-8C151521E9E2}" type="parTrans" cxnId="{176497F1-B1B3-448C-8D2C-8F00447FC6D6}">
      <dgm:prSet/>
      <dgm:spPr/>
      <dgm:t>
        <a:bodyPr/>
        <a:lstStyle/>
        <a:p>
          <a:endParaRPr lang="de-DE"/>
        </a:p>
      </dgm:t>
    </dgm:pt>
    <dgm:pt modelId="{D3C6D7E1-FF88-41AF-BC30-C75D22DFA9D8}" type="sibTrans" cxnId="{176497F1-B1B3-448C-8D2C-8F00447FC6D6}">
      <dgm:prSet/>
      <dgm:spPr/>
      <dgm:t>
        <a:bodyPr/>
        <a:lstStyle/>
        <a:p>
          <a:endParaRPr lang="de-DE"/>
        </a:p>
      </dgm:t>
    </dgm:pt>
    <dgm:pt modelId="{EBA6D30C-B60A-47BA-B9B2-DC3FE2B7FEB2}">
      <dgm:prSet/>
      <dgm:spPr/>
      <dgm:t>
        <a:bodyPr/>
        <a:lstStyle/>
        <a:p>
          <a:r>
            <a:rPr lang="de-DE" dirty="0" err="1"/>
            <a:t>There</a:t>
          </a:r>
          <a:r>
            <a:rPr lang="de-DE" dirty="0"/>
            <a:t> was </a:t>
          </a:r>
          <a:r>
            <a:rPr lang="de-DE" dirty="0" err="1"/>
            <a:t>consensus</a:t>
          </a:r>
          <a:r>
            <a:rPr lang="de-DE" dirty="0"/>
            <a:t> on „</a:t>
          </a:r>
          <a:r>
            <a:rPr lang="de-DE" dirty="0" err="1"/>
            <a:t>who</a:t>
          </a:r>
          <a:r>
            <a:rPr lang="de-DE" dirty="0"/>
            <a:t>“ </a:t>
          </a:r>
          <a:r>
            <a:rPr lang="de-DE" dirty="0" err="1"/>
            <a:t>should</a:t>
          </a:r>
          <a:r>
            <a:rPr lang="de-DE" dirty="0"/>
            <a:t> </a:t>
          </a:r>
          <a:r>
            <a:rPr lang="de-DE" dirty="0" err="1"/>
            <a:t>collaborate</a:t>
          </a:r>
          <a:endParaRPr lang="de-DE" dirty="0"/>
        </a:p>
      </dgm:t>
    </dgm:pt>
    <dgm:pt modelId="{305EFDB8-0C4B-4DE6-8A63-E4B9C15E6574}" type="parTrans" cxnId="{5E7161AC-9AD2-4974-9C32-9EA8761658FB}">
      <dgm:prSet/>
      <dgm:spPr/>
      <dgm:t>
        <a:bodyPr/>
        <a:lstStyle/>
        <a:p>
          <a:endParaRPr lang="de-DE"/>
        </a:p>
      </dgm:t>
    </dgm:pt>
    <dgm:pt modelId="{B9F228DC-B78A-4D05-8D79-E3025B307422}" type="sibTrans" cxnId="{5E7161AC-9AD2-4974-9C32-9EA8761658FB}">
      <dgm:prSet/>
      <dgm:spPr/>
      <dgm:t>
        <a:bodyPr/>
        <a:lstStyle/>
        <a:p>
          <a:endParaRPr lang="de-DE"/>
        </a:p>
      </dgm:t>
    </dgm:pt>
    <dgm:pt modelId="{B6113E30-09C1-42EC-90C1-3ABF290A139B}">
      <dgm:prSet/>
      <dgm:spPr/>
      <dgm:t>
        <a:bodyPr/>
        <a:lstStyle/>
        <a:p>
          <a:r>
            <a:rPr lang="de-DE" dirty="0" err="1"/>
            <a:t>Healthcare</a:t>
          </a:r>
          <a:r>
            <a:rPr lang="de-DE" dirty="0"/>
            <a:t> </a:t>
          </a:r>
          <a:r>
            <a:rPr lang="de-DE" dirty="0" err="1"/>
            <a:t>professionals</a:t>
          </a:r>
          <a:endParaRPr lang="de-DE" dirty="0"/>
        </a:p>
      </dgm:t>
    </dgm:pt>
    <dgm:pt modelId="{9D317C74-DEAB-4E9E-9DD3-A33C7C5C50FB}" type="parTrans" cxnId="{7085F28C-2BFB-4AD0-9539-68692BD73B99}">
      <dgm:prSet/>
      <dgm:spPr/>
      <dgm:t>
        <a:bodyPr/>
        <a:lstStyle/>
        <a:p>
          <a:endParaRPr lang="de-DE"/>
        </a:p>
      </dgm:t>
    </dgm:pt>
    <dgm:pt modelId="{DD63EB39-0255-4F0D-B653-66BF35E6A0BF}" type="sibTrans" cxnId="{7085F28C-2BFB-4AD0-9539-68692BD73B99}">
      <dgm:prSet/>
      <dgm:spPr/>
      <dgm:t>
        <a:bodyPr/>
        <a:lstStyle/>
        <a:p>
          <a:endParaRPr lang="de-DE"/>
        </a:p>
      </dgm:t>
    </dgm:pt>
    <dgm:pt modelId="{FCD365EC-EB9B-4D68-960E-E286FA472A0F}">
      <dgm:prSet/>
      <dgm:spPr/>
      <dgm:t>
        <a:bodyPr/>
        <a:lstStyle/>
        <a:p>
          <a:r>
            <a:rPr lang="de-DE"/>
            <a:t>Patients</a:t>
          </a:r>
        </a:p>
      </dgm:t>
    </dgm:pt>
    <dgm:pt modelId="{D6EF1E66-4170-402A-BA04-B5EB2C00AC1B}" type="parTrans" cxnId="{21D3B784-7947-42AF-8E29-AD8BD0FD3150}">
      <dgm:prSet/>
      <dgm:spPr/>
      <dgm:t>
        <a:bodyPr/>
        <a:lstStyle/>
        <a:p>
          <a:endParaRPr lang="de-DE"/>
        </a:p>
      </dgm:t>
    </dgm:pt>
    <dgm:pt modelId="{E0D0E691-CF48-4F5F-874D-94E5B10471C8}" type="sibTrans" cxnId="{21D3B784-7947-42AF-8E29-AD8BD0FD3150}">
      <dgm:prSet/>
      <dgm:spPr/>
      <dgm:t>
        <a:bodyPr/>
        <a:lstStyle/>
        <a:p>
          <a:endParaRPr lang="de-DE"/>
        </a:p>
      </dgm:t>
    </dgm:pt>
    <dgm:pt modelId="{FD4A72DD-C359-4C64-B300-5B52D47D3EB5}">
      <dgm:prSet/>
      <dgm:spPr/>
      <dgm:t>
        <a:bodyPr/>
        <a:lstStyle/>
        <a:p>
          <a:r>
            <a:rPr lang="de-DE" dirty="0"/>
            <a:t>IT</a:t>
          </a:r>
        </a:p>
      </dgm:t>
    </dgm:pt>
    <dgm:pt modelId="{BF7BD8D8-8496-45BE-9B65-57A60D9EF2EE}" type="parTrans" cxnId="{58B0E57E-4D3B-4408-A200-ADC5D269BE98}">
      <dgm:prSet/>
      <dgm:spPr/>
      <dgm:t>
        <a:bodyPr/>
        <a:lstStyle/>
        <a:p>
          <a:endParaRPr lang="de-DE"/>
        </a:p>
      </dgm:t>
    </dgm:pt>
    <dgm:pt modelId="{3AE5F1E1-3400-4B05-BDB5-BDB30A9F1433}" type="sibTrans" cxnId="{58B0E57E-4D3B-4408-A200-ADC5D269BE98}">
      <dgm:prSet/>
      <dgm:spPr/>
      <dgm:t>
        <a:bodyPr/>
        <a:lstStyle/>
        <a:p>
          <a:endParaRPr lang="de-DE"/>
        </a:p>
      </dgm:t>
    </dgm:pt>
    <dgm:pt modelId="{2B3339F8-DE75-4FBF-BB3D-B79DE650743C}">
      <dgm:prSet/>
      <dgm:spPr/>
      <dgm:t>
        <a:bodyPr/>
        <a:lstStyle/>
        <a:p>
          <a:r>
            <a:rPr lang="de-DE" dirty="0" err="1"/>
            <a:t>Unknown</a:t>
          </a:r>
          <a:r>
            <a:rPr lang="de-DE" dirty="0"/>
            <a:t> Guest</a:t>
          </a:r>
        </a:p>
      </dgm:t>
    </dgm:pt>
    <dgm:pt modelId="{80CE32B7-DEFA-4188-A1D2-7820DD75AA3D}" type="parTrans" cxnId="{EB5A80AC-306C-41C1-B3AB-E07EA1BA1C5F}">
      <dgm:prSet/>
      <dgm:spPr/>
      <dgm:t>
        <a:bodyPr/>
        <a:lstStyle/>
        <a:p>
          <a:endParaRPr lang="de-DE"/>
        </a:p>
      </dgm:t>
    </dgm:pt>
    <dgm:pt modelId="{AF30A3F6-D94E-42B4-9BDC-F1D52C5C402B}" type="sibTrans" cxnId="{EB5A80AC-306C-41C1-B3AB-E07EA1BA1C5F}">
      <dgm:prSet/>
      <dgm:spPr/>
      <dgm:t>
        <a:bodyPr/>
        <a:lstStyle/>
        <a:p>
          <a:endParaRPr lang="de-DE"/>
        </a:p>
      </dgm:t>
    </dgm:pt>
    <dgm:pt modelId="{DA7255B4-D100-4B6A-87DF-01EED47D7B99}">
      <dgm:prSet/>
      <dgm:spPr/>
      <dgm:t>
        <a:bodyPr/>
        <a:lstStyle/>
        <a:p>
          <a:r>
            <a:rPr lang="de-DE" dirty="0"/>
            <a:t>More </a:t>
          </a:r>
          <a:r>
            <a:rPr lang="de-DE" dirty="0" err="1"/>
            <a:t>reflection</a:t>
          </a:r>
          <a:r>
            <a:rPr lang="de-DE" dirty="0"/>
            <a:t> </a:t>
          </a:r>
          <a:r>
            <a:rPr lang="de-DE" dirty="0" err="1"/>
            <a:t>needed</a:t>
          </a:r>
          <a:r>
            <a:rPr lang="de-DE" dirty="0"/>
            <a:t> on potential </a:t>
          </a:r>
          <a:r>
            <a:rPr lang="de-DE" dirty="0" err="1"/>
            <a:t>collaborators</a:t>
          </a:r>
          <a:r>
            <a:rPr lang="de-DE" dirty="0"/>
            <a:t>, </a:t>
          </a:r>
          <a:r>
            <a:rPr lang="de-DE" dirty="0" err="1"/>
            <a:t>dependent</a:t>
          </a:r>
          <a:r>
            <a:rPr lang="de-DE" dirty="0"/>
            <a:t> on </a:t>
          </a:r>
          <a:r>
            <a:rPr lang="de-DE" dirty="0" err="1"/>
            <a:t>models</a:t>
          </a:r>
          <a:endParaRPr lang="de-DE" dirty="0"/>
        </a:p>
      </dgm:t>
    </dgm:pt>
    <dgm:pt modelId="{26702654-C921-4FD8-A2D2-7BA985F8616F}" type="parTrans" cxnId="{D96B5375-159E-48E7-9F5A-50D605AB1315}">
      <dgm:prSet/>
      <dgm:spPr/>
      <dgm:t>
        <a:bodyPr/>
        <a:lstStyle/>
        <a:p>
          <a:endParaRPr lang="de-DE"/>
        </a:p>
      </dgm:t>
    </dgm:pt>
    <dgm:pt modelId="{606B7722-DE05-42AD-A138-89BCD0239D76}" type="sibTrans" cxnId="{D96B5375-159E-48E7-9F5A-50D605AB1315}">
      <dgm:prSet/>
      <dgm:spPr/>
      <dgm:t>
        <a:bodyPr/>
        <a:lstStyle/>
        <a:p>
          <a:endParaRPr lang="de-DE"/>
        </a:p>
      </dgm:t>
    </dgm:pt>
    <dgm:pt modelId="{504198D5-0F55-48FD-AD8A-93ACC413A039}">
      <dgm:prSet/>
      <dgm:spPr/>
      <dgm:t>
        <a:bodyPr/>
        <a:lstStyle/>
        <a:p>
          <a:r>
            <a:rPr lang="de-DE" dirty="0" err="1"/>
            <a:t>One</a:t>
          </a:r>
          <a:r>
            <a:rPr lang="de-DE" dirty="0"/>
            <a:t> </a:t>
          </a:r>
          <a:r>
            <a:rPr lang="de-DE" dirty="0" err="1"/>
            <a:t>collaborative</a:t>
          </a:r>
          <a:r>
            <a:rPr lang="de-DE" dirty="0"/>
            <a:t> </a:t>
          </a:r>
          <a:r>
            <a:rPr lang="de-DE" dirty="0" err="1"/>
            <a:t>model</a:t>
          </a:r>
          <a:r>
            <a:rPr lang="de-DE" dirty="0"/>
            <a:t> will not fit all </a:t>
          </a:r>
          <a:r>
            <a:rPr lang="de-DE" dirty="0" err="1"/>
            <a:t>needs</a:t>
          </a:r>
          <a:endParaRPr lang="de-DE" dirty="0"/>
        </a:p>
      </dgm:t>
    </dgm:pt>
    <dgm:pt modelId="{30D498BA-AFCB-49B9-BC0B-955A70F4C1BF}" type="parTrans" cxnId="{88DB2E13-953B-406E-83A8-CEBF4236C991}">
      <dgm:prSet/>
      <dgm:spPr/>
      <dgm:t>
        <a:bodyPr/>
        <a:lstStyle/>
        <a:p>
          <a:endParaRPr lang="de-DE"/>
        </a:p>
      </dgm:t>
    </dgm:pt>
    <dgm:pt modelId="{72F9F950-8A6F-4F56-B213-6EE208DF131A}" type="sibTrans" cxnId="{88DB2E13-953B-406E-83A8-CEBF4236C991}">
      <dgm:prSet/>
      <dgm:spPr/>
      <dgm:t>
        <a:bodyPr/>
        <a:lstStyle/>
        <a:p>
          <a:endParaRPr lang="de-DE"/>
        </a:p>
      </dgm:t>
    </dgm:pt>
    <dgm:pt modelId="{F46C5E6A-C556-4E12-8325-F3CE6D841CCA}">
      <dgm:prSet/>
      <dgm:spPr/>
      <dgm:t>
        <a:bodyPr/>
        <a:lstStyle/>
        <a:p>
          <a:r>
            <a:rPr lang="de-DE" dirty="0"/>
            <a:t>Definition </a:t>
          </a:r>
          <a:r>
            <a:rPr lang="de-DE" dirty="0" err="1"/>
            <a:t>of</a:t>
          </a:r>
          <a:r>
            <a:rPr lang="de-DE" dirty="0"/>
            <a:t> </a:t>
          </a:r>
          <a:r>
            <a:rPr lang="de-DE" dirty="0" err="1"/>
            <a:t>collaboration</a:t>
          </a:r>
          <a:r>
            <a:rPr lang="de-DE" dirty="0"/>
            <a:t> </a:t>
          </a:r>
          <a:r>
            <a:rPr lang="de-DE" dirty="0" err="1"/>
            <a:t>is</a:t>
          </a:r>
          <a:r>
            <a:rPr lang="de-DE" dirty="0"/>
            <a:t> </a:t>
          </a:r>
          <a:r>
            <a:rPr lang="de-DE" dirty="0" err="1"/>
            <a:t>needed</a:t>
          </a:r>
          <a:endParaRPr lang="de-DE" dirty="0"/>
        </a:p>
      </dgm:t>
    </dgm:pt>
    <dgm:pt modelId="{A3CEA0B9-0266-4209-BD46-F303A6D824CC}" type="parTrans" cxnId="{858F7AE6-444C-4416-A6E0-EFC97123C737}">
      <dgm:prSet/>
      <dgm:spPr/>
      <dgm:t>
        <a:bodyPr/>
        <a:lstStyle/>
        <a:p>
          <a:endParaRPr lang="de-DE"/>
        </a:p>
      </dgm:t>
    </dgm:pt>
    <dgm:pt modelId="{87F0C9A2-BBA6-4EB9-A39B-02006FD080F4}" type="sibTrans" cxnId="{858F7AE6-444C-4416-A6E0-EFC97123C737}">
      <dgm:prSet/>
      <dgm:spPr/>
      <dgm:t>
        <a:bodyPr/>
        <a:lstStyle/>
        <a:p>
          <a:endParaRPr lang="de-DE"/>
        </a:p>
      </dgm:t>
    </dgm:pt>
    <dgm:pt modelId="{E5870820-BCBE-412B-A00D-F0D7CCF13F2B}">
      <dgm:prSet/>
      <dgm:spPr/>
      <dgm:t>
        <a:bodyPr/>
        <a:lstStyle/>
        <a:p>
          <a:r>
            <a:rPr lang="de-DE" dirty="0"/>
            <a:t>Government</a:t>
          </a:r>
        </a:p>
      </dgm:t>
    </dgm:pt>
    <dgm:pt modelId="{716A8648-1550-4E1A-93BD-7D585A6A3CD5}" type="parTrans" cxnId="{5FB1C7BD-FC8E-4A58-B887-ABBC146A9DB6}">
      <dgm:prSet/>
      <dgm:spPr/>
      <dgm:t>
        <a:bodyPr/>
        <a:lstStyle/>
        <a:p>
          <a:endParaRPr lang="de-DE"/>
        </a:p>
      </dgm:t>
    </dgm:pt>
    <dgm:pt modelId="{18F427F1-E7AA-4A18-BDA6-C2B0970F7AC6}" type="sibTrans" cxnId="{5FB1C7BD-FC8E-4A58-B887-ABBC146A9DB6}">
      <dgm:prSet/>
      <dgm:spPr/>
      <dgm:t>
        <a:bodyPr/>
        <a:lstStyle/>
        <a:p>
          <a:endParaRPr lang="de-DE"/>
        </a:p>
      </dgm:t>
    </dgm:pt>
    <dgm:pt modelId="{1BEF43A6-D815-49B5-8334-3A1B347AC913}">
      <dgm:prSet/>
      <dgm:spPr/>
      <dgm:t>
        <a:bodyPr/>
        <a:lstStyle/>
        <a:p>
          <a:r>
            <a:rPr lang="de-DE" dirty="0"/>
            <a:t>Industry</a:t>
          </a:r>
        </a:p>
      </dgm:t>
    </dgm:pt>
    <dgm:pt modelId="{17B1B391-0B3E-4103-A252-F588B3345A20}" type="parTrans" cxnId="{8CC4DBBA-5717-4891-8EC6-26E9161EE7CD}">
      <dgm:prSet/>
      <dgm:spPr/>
      <dgm:t>
        <a:bodyPr/>
        <a:lstStyle/>
        <a:p>
          <a:endParaRPr lang="de-DE"/>
        </a:p>
      </dgm:t>
    </dgm:pt>
    <dgm:pt modelId="{30A690E8-9A98-4F60-B39D-CAA6A769FA13}" type="sibTrans" cxnId="{8CC4DBBA-5717-4891-8EC6-26E9161EE7CD}">
      <dgm:prSet/>
      <dgm:spPr/>
      <dgm:t>
        <a:bodyPr/>
        <a:lstStyle/>
        <a:p>
          <a:endParaRPr lang="de-DE"/>
        </a:p>
      </dgm:t>
    </dgm:pt>
    <dgm:pt modelId="{5A0752C4-35FA-436A-8F31-37145140DC5F}" type="pres">
      <dgm:prSet presAssocID="{DCEF4F89-F559-4819-85C6-5075D3C5B403}" presName="Name0" presStyleCnt="0">
        <dgm:presLayoutVars>
          <dgm:dir/>
          <dgm:animLvl val="lvl"/>
          <dgm:resizeHandles val="exact"/>
        </dgm:presLayoutVars>
      </dgm:prSet>
      <dgm:spPr/>
    </dgm:pt>
    <dgm:pt modelId="{7EE71499-6461-41BA-A6B5-CFFF1D9D9EC8}" type="pres">
      <dgm:prSet presAssocID="{DA7255B4-D100-4B6A-87DF-01EED47D7B99}" presName="boxAndChildren" presStyleCnt="0"/>
      <dgm:spPr/>
    </dgm:pt>
    <dgm:pt modelId="{137DE585-2BFB-4E37-BFD9-0D76DEEAA3AF}" type="pres">
      <dgm:prSet presAssocID="{DA7255B4-D100-4B6A-87DF-01EED47D7B99}" presName="parentTextBox" presStyleLbl="node1" presStyleIdx="0" presStyleCnt="3"/>
      <dgm:spPr/>
    </dgm:pt>
    <dgm:pt modelId="{EFF0E4DF-0E43-4B7A-949D-5497925049AC}" type="pres">
      <dgm:prSet presAssocID="{DA7255B4-D100-4B6A-87DF-01EED47D7B99}" presName="entireBox" presStyleLbl="node1" presStyleIdx="0" presStyleCnt="3"/>
      <dgm:spPr/>
    </dgm:pt>
    <dgm:pt modelId="{F29C6833-F5C4-4FBF-9B15-062B9813150F}" type="pres">
      <dgm:prSet presAssocID="{DA7255B4-D100-4B6A-87DF-01EED47D7B99}" presName="descendantBox" presStyleCnt="0"/>
      <dgm:spPr/>
    </dgm:pt>
    <dgm:pt modelId="{7B4CE9DB-4149-499A-9E07-E0A1E2E2101A}" type="pres">
      <dgm:prSet presAssocID="{504198D5-0F55-48FD-AD8A-93ACC413A039}" presName="childTextBox" presStyleLbl="fgAccFollowNode1" presStyleIdx="0" presStyleCnt="8">
        <dgm:presLayoutVars>
          <dgm:bulletEnabled val="1"/>
        </dgm:presLayoutVars>
      </dgm:prSet>
      <dgm:spPr/>
    </dgm:pt>
    <dgm:pt modelId="{D03867BF-5F80-4A86-998D-3D6A4D4A3032}" type="pres">
      <dgm:prSet presAssocID="{F46C5E6A-C556-4E12-8325-F3CE6D841CCA}" presName="childTextBox" presStyleLbl="fgAccFollowNode1" presStyleIdx="1" presStyleCnt="8">
        <dgm:presLayoutVars>
          <dgm:bulletEnabled val="1"/>
        </dgm:presLayoutVars>
      </dgm:prSet>
      <dgm:spPr/>
    </dgm:pt>
    <dgm:pt modelId="{26706F7A-A515-4CE0-BFF4-839EA90B6078}" type="pres">
      <dgm:prSet presAssocID="{B9F228DC-B78A-4D05-8D79-E3025B307422}" presName="sp" presStyleCnt="0"/>
      <dgm:spPr/>
    </dgm:pt>
    <dgm:pt modelId="{43E99E7A-D85B-46E3-ACF0-B329E26E9313}" type="pres">
      <dgm:prSet presAssocID="{EBA6D30C-B60A-47BA-B9B2-DC3FE2B7FEB2}" presName="arrowAndChildren" presStyleCnt="0"/>
      <dgm:spPr/>
    </dgm:pt>
    <dgm:pt modelId="{F9A47E6A-5EDA-4703-BFF9-986CBB38FD82}" type="pres">
      <dgm:prSet presAssocID="{EBA6D30C-B60A-47BA-B9B2-DC3FE2B7FEB2}" presName="parentTextArrow" presStyleLbl="node1" presStyleIdx="0" presStyleCnt="3"/>
      <dgm:spPr/>
    </dgm:pt>
    <dgm:pt modelId="{E39871FD-CBB2-418F-B5E0-69A0E5A83387}" type="pres">
      <dgm:prSet presAssocID="{EBA6D30C-B60A-47BA-B9B2-DC3FE2B7FEB2}" presName="arrow" presStyleLbl="node1" presStyleIdx="1" presStyleCnt="3"/>
      <dgm:spPr/>
    </dgm:pt>
    <dgm:pt modelId="{2BBE4491-5E12-412F-B17B-C7D68B1C0897}" type="pres">
      <dgm:prSet presAssocID="{EBA6D30C-B60A-47BA-B9B2-DC3FE2B7FEB2}" presName="descendantArrow" presStyleCnt="0"/>
      <dgm:spPr/>
    </dgm:pt>
    <dgm:pt modelId="{F78A61D1-F619-4C11-AE6A-931C7D004EBE}" type="pres">
      <dgm:prSet presAssocID="{B6113E30-09C1-42EC-90C1-3ABF290A139B}" presName="childTextArrow" presStyleLbl="fgAccFollowNode1" presStyleIdx="2" presStyleCnt="8">
        <dgm:presLayoutVars>
          <dgm:bulletEnabled val="1"/>
        </dgm:presLayoutVars>
      </dgm:prSet>
      <dgm:spPr/>
    </dgm:pt>
    <dgm:pt modelId="{90645BC8-D6E7-4AD3-B084-1FD8091C16B6}" type="pres">
      <dgm:prSet presAssocID="{FCD365EC-EB9B-4D68-960E-E286FA472A0F}" presName="childTextArrow" presStyleLbl="fgAccFollowNode1" presStyleIdx="3" presStyleCnt="8">
        <dgm:presLayoutVars>
          <dgm:bulletEnabled val="1"/>
        </dgm:presLayoutVars>
      </dgm:prSet>
      <dgm:spPr/>
    </dgm:pt>
    <dgm:pt modelId="{D3F4F59B-623F-49B6-923E-6DA2C46D2F2B}" type="pres">
      <dgm:prSet presAssocID="{FD4A72DD-C359-4C64-B300-5B52D47D3EB5}" presName="childTextArrow" presStyleLbl="fgAccFollowNode1" presStyleIdx="4" presStyleCnt="8">
        <dgm:presLayoutVars>
          <dgm:bulletEnabled val="1"/>
        </dgm:presLayoutVars>
      </dgm:prSet>
      <dgm:spPr/>
    </dgm:pt>
    <dgm:pt modelId="{DC14ACB9-1EA1-4E24-B569-635F61696B64}" type="pres">
      <dgm:prSet presAssocID="{1BEF43A6-D815-49B5-8334-3A1B347AC913}" presName="childTextArrow" presStyleLbl="fgAccFollowNode1" presStyleIdx="5" presStyleCnt="8">
        <dgm:presLayoutVars>
          <dgm:bulletEnabled val="1"/>
        </dgm:presLayoutVars>
      </dgm:prSet>
      <dgm:spPr/>
    </dgm:pt>
    <dgm:pt modelId="{C52AD034-7EAA-4D4C-8C5D-23526E6C988E}" type="pres">
      <dgm:prSet presAssocID="{E5870820-BCBE-412B-A00D-F0D7CCF13F2B}" presName="childTextArrow" presStyleLbl="fgAccFollowNode1" presStyleIdx="6" presStyleCnt="8">
        <dgm:presLayoutVars>
          <dgm:bulletEnabled val="1"/>
        </dgm:presLayoutVars>
      </dgm:prSet>
      <dgm:spPr/>
    </dgm:pt>
    <dgm:pt modelId="{A5F9A725-9FB4-49D4-A7D8-5A0325885999}" type="pres">
      <dgm:prSet presAssocID="{2B3339F8-DE75-4FBF-BB3D-B79DE650743C}" presName="childTextArrow" presStyleLbl="fgAccFollowNode1" presStyleIdx="7" presStyleCnt="8">
        <dgm:presLayoutVars>
          <dgm:bulletEnabled val="1"/>
        </dgm:presLayoutVars>
      </dgm:prSet>
      <dgm:spPr/>
    </dgm:pt>
    <dgm:pt modelId="{B29168CE-BC94-4C46-B33D-A0A24D4310F0}" type="pres">
      <dgm:prSet presAssocID="{D3C6D7E1-FF88-41AF-BC30-C75D22DFA9D8}" presName="sp" presStyleCnt="0"/>
      <dgm:spPr/>
    </dgm:pt>
    <dgm:pt modelId="{46426982-89A2-4A39-AEB9-A7197F810B43}" type="pres">
      <dgm:prSet presAssocID="{A542D4CE-A178-4B4C-B345-35475482991F}" presName="arrowAndChildren" presStyleCnt="0"/>
      <dgm:spPr/>
    </dgm:pt>
    <dgm:pt modelId="{515D0B9A-A22F-4776-9A98-ED33AE782148}" type="pres">
      <dgm:prSet presAssocID="{A542D4CE-A178-4B4C-B345-35475482991F}" presName="parentTextArrow" presStyleLbl="node1" presStyleIdx="2" presStyleCnt="3" custLinFactNeighborX="910" custLinFactNeighborY="-13504"/>
      <dgm:spPr/>
    </dgm:pt>
  </dgm:ptLst>
  <dgm:cxnLst>
    <dgm:cxn modelId="{88DB2E13-953B-406E-83A8-CEBF4236C991}" srcId="{DA7255B4-D100-4B6A-87DF-01EED47D7B99}" destId="{504198D5-0F55-48FD-AD8A-93ACC413A039}" srcOrd="0" destOrd="0" parTransId="{30D498BA-AFCB-49B9-BC0B-955A70F4C1BF}" sibTransId="{72F9F950-8A6F-4F56-B213-6EE208DF131A}"/>
    <dgm:cxn modelId="{9A8D4F17-31DE-4E73-BB71-5276731A21B1}" type="presOf" srcId="{DA7255B4-D100-4B6A-87DF-01EED47D7B99}" destId="{EFF0E4DF-0E43-4B7A-949D-5497925049AC}" srcOrd="1" destOrd="0" presId="urn:microsoft.com/office/officeart/2005/8/layout/process4"/>
    <dgm:cxn modelId="{58A6A324-388B-4A2E-BECC-0C2EB4DC6EFC}" type="presOf" srcId="{FCD365EC-EB9B-4D68-960E-E286FA472A0F}" destId="{90645BC8-D6E7-4AD3-B084-1FD8091C16B6}" srcOrd="0" destOrd="0" presId="urn:microsoft.com/office/officeart/2005/8/layout/process4"/>
    <dgm:cxn modelId="{4BC56839-1B3A-4692-B222-B329E78A58A8}" type="presOf" srcId="{EBA6D30C-B60A-47BA-B9B2-DC3FE2B7FEB2}" destId="{E39871FD-CBB2-418F-B5E0-69A0E5A83387}" srcOrd="1" destOrd="0" presId="urn:microsoft.com/office/officeart/2005/8/layout/process4"/>
    <dgm:cxn modelId="{F6CE183F-AD31-4DC1-B0AA-66D5466B8011}" type="presOf" srcId="{DA7255B4-D100-4B6A-87DF-01EED47D7B99}" destId="{137DE585-2BFB-4E37-BFD9-0D76DEEAA3AF}" srcOrd="0" destOrd="0" presId="urn:microsoft.com/office/officeart/2005/8/layout/process4"/>
    <dgm:cxn modelId="{EED2474A-E02D-4254-B47E-A5D94E5593DB}" type="presOf" srcId="{F46C5E6A-C556-4E12-8325-F3CE6D841CCA}" destId="{D03867BF-5F80-4A86-998D-3D6A4D4A3032}" srcOrd="0" destOrd="0" presId="urn:microsoft.com/office/officeart/2005/8/layout/process4"/>
    <dgm:cxn modelId="{0893F04B-2437-4436-ADCE-A4FE6A2FB82B}" type="presOf" srcId="{504198D5-0F55-48FD-AD8A-93ACC413A039}" destId="{7B4CE9DB-4149-499A-9E07-E0A1E2E2101A}" srcOrd="0" destOrd="0" presId="urn:microsoft.com/office/officeart/2005/8/layout/process4"/>
    <dgm:cxn modelId="{98348872-4C92-42F8-B5EF-49FB4B056D9C}" type="presOf" srcId="{1BEF43A6-D815-49B5-8334-3A1B347AC913}" destId="{DC14ACB9-1EA1-4E24-B569-635F61696B64}" srcOrd="0" destOrd="0" presId="urn:microsoft.com/office/officeart/2005/8/layout/process4"/>
    <dgm:cxn modelId="{D96B5375-159E-48E7-9F5A-50D605AB1315}" srcId="{DCEF4F89-F559-4819-85C6-5075D3C5B403}" destId="{DA7255B4-D100-4B6A-87DF-01EED47D7B99}" srcOrd="2" destOrd="0" parTransId="{26702654-C921-4FD8-A2D2-7BA985F8616F}" sibTransId="{606B7722-DE05-42AD-A138-89BCD0239D76}"/>
    <dgm:cxn modelId="{58B0E57E-4D3B-4408-A200-ADC5D269BE98}" srcId="{EBA6D30C-B60A-47BA-B9B2-DC3FE2B7FEB2}" destId="{FD4A72DD-C359-4C64-B300-5B52D47D3EB5}" srcOrd="2" destOrd="0" parTransId="{BF7BD8D8-8496-45BE-9B65-57A60D9EF2EE}" sibTransId="{3AE5F1E1-3400-4B05-BDB5-BDB30A9F1433}"/>
    <dgm:cxn modelId="{21D3B784-7947-42AF-8E29-AD8BD0FD3150}" srcId="{EBA6D30C-B60A-47BA-B9B2-DC3FE2B7FEB2}" destId="{FCD365EC-EB9B-4D68-960E-E286FA472A0F}" srcOrd="1" destOrd="0" parTransId="{D6EF1E66-4170-402A-BA04-B5EB2C00AC1B}" sibTransId="{E0D0E691-CF48-4F5F-874D-94E5B10471C8}"/>
    <dgm:cxn modelId="{3B95E586-A184-4F56-8823-DE6E0C36C535}" type="presOf" srcId="{DCEF4F89-F559-4819-85C6-5075D3C5B403}" destId="{5A0752C4-35FA-436A-8F31-37145140DC5F}" srcOrd="0" destOrd="0" presId="urn:microsoft.com/office/officeart/2005/8/layout/process4"/>
    <dgm:cxn modelId="{7085F28C-2BFB-4AD0-9539-68692BD73B99}" srcId="{EBA6D30C-B60A-47BA-B9B2-DC3FE2B7FEB2}" destId="{B6113E30-09C1-42EC-90C1-3ABF290A139B}" srcOrd="0" destOrd="0" parTransId="{9D317C74-DEAB-4E9E-9DD3-A33C7C5C50FB}" sibTransId="{DD63EB39-0255-4F0D-B653-66BF35E6A0BF}"/>
    <dgm:cxn modelId="{49A74990-4E66-4801-B4DD-885D6997C280}" type="presOf" srcId="{EBA6D30C-B60A-47BA-B9B2-DC3FE2B7FEB2}" destId="{F9A47E6A-5EDA-4703-BFF9-986CBB38FD82}" srcOrd="0" destOrd="0" presId="urn:microsoft.com/office/officeart/2005/8/layout/process4"/>
    <dgm:cxn modelId="{E33532A0-6731-4D82-AE49-3FD1DD991186}" type="presOf" srcId="{E5870820-BCBE-412B-A00D-F0D7CCF13F2B}" destId="{C52AD034-7EAA-4D4C-8C5D-23526E6C988E}" srcOrd="0" destOrd="0" presId="urn:microsoft.com/office/officeart/2005/8/layout/process4"/>
    <dgm:cxn modelId="{5E7161AC-9AD2-4974-9C32-9EA8761658FB}" srcId="{DCEF4F89-F559-4819-85C6-5075D3C5B403}" destId="{EBA6D30C-B60A-47BA-B9B2-DC3FE2B7FEB2}" srcOrd="1" destOrd="0" parTransId="{305EFDB8-0C4B-4DE6-8A63-E4B9C15E6574}" sibTransId="{B9F228DC-B78A-4D05-8D79-E3025B307422}"/>
    <dgm:cxn modelId="{EB5A80AC-306C-41C1-B3AB-E07EA1BA1C5F}" srcId="{EBA6D30C-B60A-47BA-B9B2-DC3FE2B7FEB2}" destId="{2B3339F8-DE75-4FBF-BB3D-B79DE650743C}" srcOrd="5" destOrd="0" parTransId="{80CE32B7-DEFA-4188-A1D2-7820DD75AA3D}" sibTransId="{AF30A3F6-D94E-42B4-9BDC-F1D52C5C402B}"/>
    <dgm:cxn modelId="{CBEA50B7-063D-47F0-986C-6A906898613B}" type="presOf" srcId="{B6113E30-09C1-42EC-90C1-3ABF290A139B}" destId="{F78A61D1-F619-4C11-AE6A-931C7D004EBE}" srcOrd="0" destOrd="0" presId="urn:microsoft.com/office/officeart/2005/8/layout/process4"/>
    <dgm:cxn modelId="{8CC4DBBA-5717-4891-8EC6-26E9161EE7CD}" srcId="{EBA6D30C-B60A-47BA-B9B2-DC3FE2B7FEB2}" destId="{1BEF43A6-D815-49B5-8334-3A1B347AC913}" srcOrd="3" destOrd="0" parTransId="{17B1B391-0B3E-4103-A252-F588B3345A20}" sibTransId="{30A690E8-9A98-4F60-B39D-CAA6A769FA13}"/>
    <dgm:cxn modelId="{5FB1C7BD-FC8E-4A58-B887-ABBC146A9DB6}" srcId="{EBA6D30C-B60A-47BA-B9B2-DC3FE2B7FEB2}" destId="{E5870820-BCBE-412B-A00D-F0D7CCF13F2B}" srcOrd="4" destOrd="0" parTransId="{716A8648-1550-4E1A-93BD-7D585A6A3CD5}" sibTransId="{18F427F1-E7AA-4A18-BDA6-C2B0970F7AC6}"/>
    <dgm:cxn modelId="{CA560DD5-29A5-4157-A947-500230535101}" type="presOf" srcId="{2B3339F8-DE75-4FBF-BB3D-B79DE650743C}" destId="{A5F9A725-9FB4-49D4-A7D8-5A0325885999}" srcOrd="0" destOrd="0" presId="urn:microsoft.com/office/officeart/2005/8/layout/process4"/>
    <dgm:cxn modelId="{858F7AE6-444C-4416-A6E0-EFC97123C737}" srcId="{DA7255B4-D100-4B6A-87DF-01EED47D7B99}" destId="{F46C5E6A-C556-4E12-8325-F3CE6D841CCA}" srcOrd="1" destOrd="0" parTransId="{A3CEA0B9-0266-4209-BD46-F303A6D824CC}" sibTransId="{87F0C9A2-BBA6-4EB9-A39B-02006FD080F4}"/>
    <dgm:cxn modelId="{4CE242ED-932E-4DFA-8B00-C01F751AB2FD}" type="presOf" srcId="{A542D4CE-A178-4B4C-B345-35475482991F}" destId="{515D0B9A-A22F-4776-9A98-ED33AE782148}" srcOrd="0" destOrd="0" presId="urn:microsoft.com/office/officeart/2005/8/layout/process4"/>
    <dgm:cxn modelId="{176497F1-B1B3-448C-8D2C-8F00447FC6D6}" srcId="{DCEF4F89-F559-4819-85C6-5075D3C5B403}" destId="{A542D4CE-A178-4B4C-B345-35475482991F}" srcOrd="0" destOrd="0" parTransId="{CB9F1B0E-2C94-461A-8A23-8C151521E9E2}" sibTransId="{D3C6D7E1-FF88-41AF-BC30-C75D22DFA9D8}"/>
    <dgm:cxn modelId="{211CE2F5-960B-4AB2-86B8-AE2E995A3816}" type="presOf" srcId="{FD4A72DD-C359-4C64-B300-5B52D47D3EB5}" destId="{D3F4F59B-623F-49B6-923E-6DA2C46D2F2B}" srcOrd="0" destOrd="0" presId="urn:microsoft.com/office/officeart/2005/8/layout/process4"/>
    <dgm:cxn modelId="{FE16F0CA-C8BF-46AD-8A36-C7FA7743A7F6}" type="presParOf" srcId="{5A0752C4-35FA-436A-8F31-37145140DC5F}" destId="{7EE71499-6461-41BA-A6B5-CFFF1D9D9EC8}" srcOrd="0" destOrd="0" presId="urn:microsoft.com/office/officeart/2005/8/layout/process4"/>
    <dgm:cxn modelId="{82F41148-4525-4AB2-910A-1CBDA9976265}" type="presParOf" srcId="{7EE71499-6461-41BA-A6B5-CFFF1D9D9EC8}" destId="{137DE585-2BFB-4E37-BFD9-0D76DEEAA3AF}" srcOrd="0" destOrd="0" presId="urn:microsoft.com/office/officeart/2005/8/layout/process4"/>
    <dgm:cxn modelId="{41A0B8B4-8728-44DA-977C-D8DF9E6D0617}" type="presParOf" srcId="{7EE71499-6461-41BA-A6B5-CFFF1D9D9EC8}" destId="{EFF0E4DF-0E43-4B7A-949D-5497925049AC}" srcOrd="1" destOrd="0" presId="urn:microsoft.com/office/officeart/2005/8/layout/process4"/>
    <dgm:cxn modelId="{7427D933-04B0-42D8-8950-F2A1B6620844}" type="presParOf" srcId="{7EE71499-6461-41BA-A6B5-CFFF1D9D9EC8}" destId="{F29C6833-F5C4-4FBF-9B15-062B9813150F}" srcOrd="2" destOrd="0" presId="urn:microsoft.com/office/officeart/2005/8/layout/process4"/>
    <dgm:cxn modelId="{4A6C5B52-9F48-4367-9DAC-2743BFC1BCCB}" type="presParOf" srcId="{F29C6833-F5C4-4FBF-9B15-062B9813150F}" destId="{7B4CE9DB-4149-499A-9E07-E0A1E2E2101A}" srcOrd="0" destOrd="0" presId="urn:microsoft.com/office/officeart/2005/8/layout/process4"/>
    <dgm:cxn modelId="{20DAE07C-0C3D-411B-8560-FE667B56BD09}" type="presParOf" srcId="{F29C6833-F5C4-4FBF-9B15-062B9813150F}" destId="{D03867BF-5F80-4A86-998D-3D6A4D4A3032}" srcOrd="1" destOrd="0" presId="urn:microsoft.com/office/officeart/2005/8/layout/process4"/>
    <dgm:cxn modelId="{132FE354-1633-4123-B2B1-A1A4A79BD97E}" type="presParOf" srcId="{5A0752C4-35FA-436A-8F31-37145140DC5F}" destId="{26706F7A-A515-4CE0-BFF4-839EA90B6078}" srcOrd="1" destOrd="0" presId="urn:microsoft.com/office/officeart/2005/8/layout/process4"/>
    <dgm:cxn modelId="{EF34F4A5-7353-4326-A7EA-68088BAD12EF}" type="presParOf" srcId="{5A0752C4-35FA-436A-8F31-37145140DC5F}" destId="{43E99E7A-D85B-46E3-ACF0-B329E26E9313}" srcOrd="2" destOrd="0" presId="urn:microsoft.com/office/officeart/2005/8/layout/process4"/>
    <dgm:cxn modelId="{520B8A4B-448E-4B6B-8E46-41DA3A0D8727}" type="presParOf" srcId="{43E99E7A-D85B-46E3-ACF0-B329E26E9313}" destId="{F9A47E6A-5EDA-4703-BFF9-986CBB38FD82}" srcOrd="0" destOrd="0" presId="urn:microsoft.com/office/officeart/2005/8/layout/process4"/>
    <dgm:cxn modelId="{454B3E73-258D-44A0-8E52-5E0B81923EA0}" type="presParOf" srcId="{43E99E7A-D85B-46E3-ACF0-B329E26E9313}" destId="{E39871FD-CBB2-418F-B5E0-69A0E5A83387}" srcOrd="1" destOrd="0" presId="urn:microsoft.com/office/officeart/2005/8/layout/process4"/>
    <dgm:cxn modelId="{DC81F759-C9F8-41DC-8A5D-5822F4E2EBED}" type="presParOf" srcId="{43E99E7A-D85B-46E3-ACF0-B329E26E9313}" destId="{2BBE4491-5E12-412F-B17B-C7D68B1C0897}" srcOrd="2" destOrd="0" presId="urn:microsoft.com/office/officeart/2005/8/layout/process4"/>
    <dgm:cxn modelId="{1FF0C687-8BD1-416E-92C8-D62EB96FBAE3}" type="presParOf" srcId="{2BBE4491-5E12-412F-B17B-C7D68B1C0897}" destId="{F78A61D1-F619-4C11-AE6A-931C7D004EBE}" srcOrd="0" destOrd="0" presId="urn:microsoft.com/office/officeart/2005/8/layout/process4"/>
    <dgm:cxn modelId="{9D17820D-ED2A-4EE4-8AD7-01234F938CA3}" type="presParOf" srcId="{2BBE4491-5E12-412F-B17B-C7D68B1C0897}" destId="{90645BC8-D6E7-4AD3-B084-1FD8091C16B6}" srcOrd="1" destOrd="0" presId="urn:microsoft.com/office/officeart/2005/8/layout/process4"/>
    <dgm:cxn modelId="{8E8BB2AC-11AB-45F0-B24D-8A38C9E13EF9}" type="presParOf" srcId="{2BBE4491-5E12-412F-B17B-C7D68B1C0897}" destId="{D3F4F59B-623F-49B6-923E-6DA2C46D2F2B}" srcOrd="2" destOrd="0" presId="urn:microsoft.com/office/officeart/2005/8/layout/process4"/>
    <dgm:cxn modelId="{CA33D72A-E663-4E54-8211-0E109C02C463}" type="presParOf" srcId="{2BBE4491-5E12-412F-B17B-C7D68B1C0897}" destId="{DC14ACB9-1EA1-4E24-B569-635F61696B64}" srcOrd="3" destOrd="0" presId="urn:microsoft.com/office/officeart/2005/8/layout/process4"/>
    <dgm:cxn modelId="{4468D233-66CF-4058-9FAB-D1B4798BC781}" type="presParOf" srcId="{2BBE4491-5E12-412F-B17B-C7D68B1C0897}" destId="{C52AD034-7EAA-4D4C-8C5D-23526E6C988E}" srcOrd="4" destOrd="0" presId="urn:microsoft.com/office/officeart/2005/8/layout/process4"/>
    <dgm:cxn modelId="{70884FD9-5AD2-405D-814E-81A997E87F46}" type="presParOf" srcId="{2BBE4491-5E12-412F-B17B-C7D68B1C0897}" destId="{A5F9A725-9FB4-49D4-A7D8-5A0325885999}" srcOrd="5" destOrd="0" presId="urn:microsoft.com/office/officeart/2005/8/layout/process4"/>
    <dgm:cxn modelId="{8E6131DE-9383-4DFF-B10E-01FCC33C90B1}" type="presParOf" srcId="{5A0752C4-35FA-436A-8F31-37145140DC5F}" destId="{B29168CE-BC94-4C46-B33D-A0A24D4310F0}" srcOrd="3" destOrd="0" presId="urn:microsoft.com/office/officeart/2005/8/layout/process4"/>
    <dgm:cxn modelId="{62D78641-5C58-499F-8DFE-B677950146EF}" type="presParOf" srcId="{5A0752C4-35FA-436A-8F31-37145140DC5F}" destId="{46426982-89A2-4A39-AEB9-A7197F810B43}" srcOrd="4" destOrd="0" presId="urn:microsoft.com/office/officeart/2005/8/layout/process4"/>
    <dgm:cxn modelId="{0072EE75-1869-4A8C-8B01-4B6D10E4080D}" type="presParOf" srcId="{46426982-89A2-4A39-AEB9-A7197F810B43}" destId="{515D0B9A-A22F-4776-9A98-ED33AE78214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939F67-9C3E-461C-9A70-7E020CBF7CD5}">
      <dsp:nvSpPr>
        <dsp:cNvPr id="0" name=""/>
        <dsp:cNvSpPr/>
      </dsp:nvSpPr>
      <dsp:spPr>
        <a:xfrm>
          <a:off x="0" y="295388"/>
          <a:ext cx="105156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33248" rIns="81612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 err="1"/>
            <a:t>Empathy</a:t>
          </a:r>
          <a:r>
            <a:rPr lang="de-DE" sz="1600" kern="1200" dirty="0"/>
            <a:t>, </a:t>
          </a:r>
          <a:r>
            <a:rPr lang="de-DE" sz="1600" kern="1200" dirty="0" err="1"/>
            <a:t>humanised</a:t>
          </a:r>
          <a:r>
            <a:rPr lang="de-DE" sz="1600" kern="1200" dirty="0"/>
            <a:t> </a:t>
          </a:r>
          <a:r>
            <a:rPr lang="de-DE" sz="1600" kern="1200" dirty="0" err="1"/>
            <a:t>behaviour</a:t>
          </a:r>
          <a:r>
            <a:rPr lang="de-DE" sz="1600" kern="1200" dirty="0"/>
            <a:t>, shift </a:t>
          </a:r>
          <a:r>
            <a:rPr lang="de-DE" sz="1600" kern="1200" dirty="0" err="1"/>
            <a:t>towards</a:t>
          </a:r>
          <a:r>
            <a:rPr lang="de-DE" sz="1600" kern="1200" dirty="0"/>
            <a:t> emotional </a:t>
          </a:r>
          <a:r>
            <a:rPr lang="de-DE" sz="1600" kern="1200" dirty="0" err="1"/>
            <a:t>intelligence</a:t>
          </a:r>
          <a:r>
            <a:rPr lang="de-DE" sz="1600" kern="1200" dirty="0"/>
            <a:t>, </a:t>
          </a:r>
          <a:r>
            <a:rPr lang="de-DE" sz="1600" kern="1200" dirty="0" err="1"/>
            <a:t>resilliance</a:t>
          </a:r>
          <a:r>
            <a:rPr lang="de-DE" sz="1600" kern="1200" dirty="0"/>
            <a:t>, </a:t>
          </a:r>
          <a:r>
            <a:rPr lang="de-DE" sz="1600" kern="1200" dirty="0" err="1"/>
            <a:t>communication</a:t>
          </a:r>
          <a:endParaRPr lang="de-DE" sz="1600" kern="1200" dirty="0"/>
        </a:p>
      </dsp:txBody>
      <dsp:txXfrm>
        <a:off x="0" y="295388"/>
        <a:ext cx="10515600" cy="680400"/>
      </dsp:txXfrm>
    </dsp:sp>
    <dsp:sp modelId="{33D2A76A-6C1A-40AB-A525-64FFAF65D2CA}">
      <dsp:nvSpPr>
        <dsp:cNvPr id="0" name=""/>
        <dsp:cNvSpPr/>
      </dsp:nvSpPr>
      <dsp:spPr>
        <a:xfrm>
          <a:off x="525780" y="59228"/>
          <a:ext cx="736092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/>
            <a:t>Competencies</a:t>
          </a:r>
          <a:r>
            <a:rPr lang="de-DE" sz="1600" kern="1200" dirty="0"/>
            <a:t>: </a:t>
          </a:r>
          <a:r>
            <a:rPr lang="de-DE" sz="1600" kern="1200" dirty="0" err="1"/>
            <a:t>Increased</a:t>
          </a:r>
          <a:r>
            <a:rPr lang="de-DE" sz="1600" kern="1200" dirty="0"/>
            <a:t> </a:t>
          </a:r>
          <a:r>
            <a:rPr lang="de-DE" sz="1600" kern="1200" dirty="0" err="1"/>
            <a:t>focus</a:t>
          </a:r>
          <a:r>
            <a:rPr lang="de-DE" sz="1600" kern="1200" dirty="0"/>
            <a:t> on </a:t>
          </a:r>
          <a:r>
            <a:rPr lang="de-DE" sz="1600" kern="1200" dirty="0" err="1"/>
            <a:t>behavioural</a:t>
          </a:r>
          <a:r>
            <a:rPr lang="de-DE" sz="1600" kern="1200" dirty="0"/>
            <a:t> </a:t>
          </a:r>
          <a:r>
            <a:rPr lang="de-DE" sz="1600" kern="1200" dirty="0" err="1"/>
            <a:t>science</a:t>
          </a:r>
          <a:r>
            <a:rPr lang="de-DE" sz="1600" kern="1200" dirty="0"/>
            <a:t> – „Relational </a:t>
          </a:r>
          <a:r>
            <a:rPr lang="de-DE" sz="1600" kern="1200" dirty="0" err="1"/>
            <a:t>theory</a:t>
          </a:r>
          <a:r>
            <a:rPr lang="de-DE" sz="1600" kern="1200" dirty="0"/>
            <a:t>?“</a:t>
          </a:r>
        </a:p>
      </dsp:txBody>
      <dsp:txXfrm>
        <a:off x="548837" y="82285"/>
        <a:ext cx="7314806" cy="426206"/>
      </dsp:txXfrm>
    </dsp:sp>
    <dsp:sp modelId="{7D626167-766B-4F3B-84EF-6F360D3A8B15}">
      <dsp:nvSpPr>
        <dsp:cNvPr id="0" name=""/>
        <dsp:cNvSpPr/>
      </dsp:nvSpPr>
      <dsp:spPr>
        <a:xfrm>
          <a:off x="0" y="1298349"/>
          <a:ext cx="10515600" cy="146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33248" rIns="81612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/>
            <a:t>Adaptive </a:t>
          </a:r>
          <a:r>
            <a:rPr lang="de-DE" sz="1600" kern="1200" dirty="0" err="1"/>
            <a:t>learning</a:t>
          </a:r>
          <a:r>
            <a:rPr lang="de-DE" sz="1600" kern="1200" dirty="0"/>
            <a:t>,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 err="1"/>
            <a:t>Continuous</a:t>
          </a:r>
          <a:r>
            <a:rPr lang="de-DE" sz="1600" kern="1200" dirty="0"/>
            <a:t> </a:t>
          </a:r>
          <a:r>
            <a:rPr lang="de-DE" sz="1600" kern="1200" dirty="0" err="1"/>
            <a:t>self-assessment</a:t>
          </a:r>
          <a:r>
            <a:rPr lang="de-DE" sz="1600" kern="1200" dirty="0"/>
            <a:t>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 err="1"/>
            <a:t>Continued</a:t>
          </a:r>
          <a:r>
            <a:rPr lang="de-DE" sz="1600" kern="1200" dirty="0"/>
            <a:t> </a:t>
          </a:r>
          <a:r>
            <a:rPr lang="de-DE" sz="1600" kern="1200" dirty="0" err="1"/>
            <a:t>learning</a:t>
          </a:r>
          <a:r>
            <a:rPr lang="de-DE" sz="1600" kern="1200" dirty="0"/>
            <a:t> </a:t>
          </a:r>
          <a:r>
            <a:rPr lang="de-DE" sz="1600" kern="1200" dirty="0" err="1"/>
            <a:t>as</a:t>
          </a:r>
          <a:r>
            <a:rPr lang="de-DE" sz="1600" kern="1200" dirty="0"/>
            <a:t> </a:t>
          </a:r>
          <a:r>
            <a:rPr lang="de-DE" sz="1600" kern="1200" dirty="0" err="1"/>
            <a:t>its</a:t>
          </a:r>
          <a:r>
            <a:rPr lang="de-DE" sz="1600" kern="1200" dirty="0"/>
            <a:t> own </a:t>
          </a:r>
          <a:r>
            <a:rPr lang="de-DE" sz="1600" kern="1200" dirty="0" err="1"/>
            <a:t>goal</a:t>
          </a:r>
          <a:endParaRPr lang="de-D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/>
            <a:t>Outcomes- and </a:t>
          </a:r>
          <a:r>
            <a:rPr lang="de-DE" sz="1600" kern="1200" dirty="0" err="1"/>
            <a:t>competence-based</a:t>
          </a:r>
          <a:r>
            <a:rPr lang="de-DE" sz="1600" kern="1200" dirty="0"/>
            <a:t> </a:t>
          </a:r>
          <a:r>
            <a:rPr lang="de-DE" sz="1600" kern="1200" dirty="0" err="1"/>
            <a:t>learning</a:t>
          </a:r>
          <a:endParaRPr lang="de-DE" sz="1600" kern="1200" dirty="0"/>
        </a:p>
      </dsp:txBody>
      <dsp:txXfrm>
        <a:off x="0" y="1298349"/>
        <a:ext cx="10515600" cy="1461600"/>
      </dsp:txXfrm>
    </dsp:sp>
    <dsp:sp modelId="{54023A6A-0204-4315-B864-628BC35BA8AB}">
      <dsp:nvSpPr>
        <dsp:cNvPr id="0" name=""/>
        <dsp:cNvSpPr/>
      </dsp:nvSpPr>
      <dsp:spPr>
        <a:xfrm>
          <a:off x="525780" y="1062188"/>
          <a:ext cx="736092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/>
            <a:t>Continous</a:t>
          </a:r>
          <a:r>
            <a:rPr lang="de-DE" sz="1600" kern="1200" dirty="0"/>
            <a:t> </a:t>
          </a:r>
          <a:r>
            <a:rPr lang="de-DE" sz="1600" kern="1200" dirty="0" err="1"/>
            <a:t>lifelong</a:t>
          </a:r>
          <a:r>
            <a:rPr lang="de-DE" sz="1600" kern="1200" dirty="0"/>
            <a:t> </a:t>
          </a:r>
          <a:r>
            <a:rPr lang="de-DE" sz="1600" kern="1200" dirty="0" err="1"/>
            <a:t>learning</a:t>
          </a:r>
          <a:endParaRPr lang="de-DE" sz="1600" kern="1200" dirty="0"/>
        </a:p>
      </dsp:txBody>
      <dsp:txXfrm>
        <a:off x="548837" y="1085245"/>
        <a:ext cx="7314806" cy="426206"/>
      </dsp:txXfrm>
    </dsp:sp>
    <dsp:sp modelId="{D7DEF1B8-E0B6-4D6A-BAC0-22AF938445EF}">
      <dsp:nvSpPr>
        <dsp:cNvPr id="0" name=""/>
        <dsp:cNvSpPr/>
      </dsp:nvSpPr>
      <dsp:spPr>
        <a:xfrm>
          <a:off x="0" y="3082509"/>
          <a:ext cx="10515600" cy="120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33248" rIns="81612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 err="1"/>
            <a:t>Empowered</a:t>
          </a:r>
          <a:r>
            <a:rPr lang="de-DE" sz="1600" kern="1200" dirty="0"/>
            <a:t> </a:t>
          </a:r>
          <a:r>
            <a:rPr lang="de-DE" sz="1600" kern="1200" dirty="0" err="1"/>
            <a:t>to</a:t>
          </a:r>
          <a:r>
            <a:rPr lang="de-DE" sz="1600" kern="1200" dirty="0"/>
            <a:t> </a:t>
          </a:r>
          <a:r>
            <a:rPr lang="de-DE" sz="1600" kern="1200" dirty="0" err="1"/>
            <a:t>become</a:t>
          </a:r>
          <a:r>
            <a:rPr lang="de-DE" sz="1600" kern="1200" dirty="0"/>
            <a:t> </a:t>
          </a:r>
          <a:r>
            <a:rPr lang="de-DE" sz="1600" kern="1200" dirty="0" err="1"/>
            <a:t>more</a:t>
          </a:r>
          <a:r>
            <a:rPr lang="de-DE" sz="1600" kern="1200" dirty="0"/>
            <a:t> in </a:t>
          </a:r>
          <a:r>
            <a:rPr lang="de-DE" sz="1600" kern="1200" dirty="0" err="1"/>
            <a:t>charge</a:t>
          </a:r>
          <a:r>
            <a:rPr lang="de-DE" sz="1600" kern="1200" dirty="0"/>
            <a:t> </a:t>
          </a:r>
          <a:r>
            <a:rPr lang="de-DE" sz="1600" kern="1200" dirty="0" err="1"/>
            <a:t>of</a:t>
          </a:r>
          <a:r>
            <a:rPr lang="de-DE" sz="1600" kern="1200" dirty="0"/>
            <a:t> </a:t>
          </a:r>
          <a:r>
            <a:rPr lang="de-DE" sz="1600" kern="1200" dirty="0" err="1"/>
            <a:t>their</a:t>
          </a:r>
          <a:r>
            <a:rPr lang="de-DE" sz="1600" kern="1200" dirty="0"/>
            <a:t> own </a:t>
          </a:r>
          <a:r>
            <a:rPr lang="de-DE" sz="1600" kern="1200" dirty="0" err="1"/>
            <a:t>healthcare</a:t>
          </a:r>
          <a:endParaRPr lang="de-D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 err="1"/>
            <a:t>Joining</a:t>
          </a:r>
          <a:r>
            <a:rPr lang="de-DE" sz="1600" kern="1200" dirty="0"/>
            <a:t> </a:t>
          </a:r>
          <a:r>
            <a:rPr lang="de-DE" sz="1600" kern="1200" dirty="0" err="1"/>
            <a:t>the</a:t>
          </a:r>
          <a:r>
            <a:rPr lang="de-DE" sz="1600" kern="1200" dirty="0"/>
            <a:t> </a:t>
          </a:r>
          <a:r>
            <a:rPr lang="de-DE" sz="1600" kern="1200" dirty="0" err="1"/>
            <a:t>interprofessional</a:t>
          </a:r>
          <a:r>
            <a:rPr lang="de-DE" sz="1600" kern="1200" dirty="0"/>
            <a:t> </a:t>
          </a:r>
          <a:r>
            <a:rPr lang="de-DE" sz="1600" kern="1200" dirty="0" err="1"/>
            <a:t>team</a:t>
          </a:r>
          <a:endParaRPr lang="de-D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 err="1"/>
            <a:t>Interpreting</a:t>
          </a:r>
          <a:r>
            <a:rPr lang="de-DE" sz="1600" kern="1200" dirty="0"/>
            <a:t> </a:t>
          </a:r>
          <a:r>
            <a:rPr lang="de-DE" sz="1600" kern="1200" dirty="0" err="1"/>
            <a:t>their</a:t>
          </a:r>
          <a:r>
            <a:rPr lang="de-DE" sz="1600" kern="1200" dirty="0"/>
            <a:t> own </a:t>
          </a:r>
          <a:r>
            <a:rPr lang="de-DE" sz="1600" kern="1200" dirty="0" err="1"/>
            <a:t>data</a:t>
          </a:r>
          <a:r>
            <a:rPr lang="de-DE" sz="1600" kern="1200" dirty="0"/>
            <a:t>, </a:t>
          </a:r>
          <a:r>
            <a:rPr lang="de-DE" sz="1600" kern="1200" dirty="0" err="1"/>
            <a:t>Identifying</a:t>
          </a:r>
          <a:r>
            <a:rPr lang="de-DE" sz="1600" kern="1200" dirty="0"/>
            <a:t> </a:t>
          </a:r>
          <a:r>
            <a:rPr lang="de-DE" sz="1600" kern="1200" dirty="0" err="1"/>
            <a:t>their</a:t>
          </a:r>
          <a:r>
            <a:rPr lang="de-DE" sz="1600" kern="1200" dirty="0"/>
            <a:t> own </a:t>
          </a:r>
          <a:r>
            <a:rPr lang="de-DE" sz="1600" kern="1200" dirty="0" err="1"/>
            <a:t>needs</a:t>
          </a:r>
          <a:r>
            <a:rPr lang="de-DE" sz="1600" kern="1200" dirty="0"/>
            <a:t>, </a:t>
          </a:r>
          <a:r>
            <a:rPr lang="de-DE" sz="1600" kern="1200" dirty="0" err="1"/>
            <a:t>educationally</a:t>
          </a:r>
          <a:r>
            <a:rPr lang="de-DE" sz="1600" kern="1200" dirty="0"/>
            <a:t> and </a:t>
          </a:r>
          <a:r>
            <a:rPr lang="de-DE" sz="1600" kern="1200" dirty="0" err="1"/>
            <a:t>health-wise</a:t>
          </a:r>
          <a:r>
            <a:rPr lang="de-DE" sz="1600" kern="1200" dirty="0"/>
            <a:t> - Health </a:t>
          </a:r>
          <a:r>
            <a:rPr lang="de-DE" sz="1600" kern="1200" dirty="0" err="1"/>
            <a:t>literacy</a:t>
          </a:r>
          <a:endParaRPr lang="de-DE" sz="1600" kern="1200" dirty="0"/>
        </a:p>
      </dsp:txBody>
      <dsp:txXfrm>
        <a:off x="0" y="3082509"/>
        <a:ext cx="10515600" cy="1209600"/>
      </dsp:txXfrm>
    </dsp:sp>
    <dsp:sp modelId="{0100D0E8-CFD8-4F19-A830-71C67FABFC35}">
      <dsp:nvSpPr>
        <dsp:cNvPr id="0" name=""/>
        <dsp:cNvSpPr/>
      </dsp:nvSpPr>
      <dsp:spPr>
        <a:xfrm>
          <a:off x="525780" y="2846349"/>
          <a:ext cx="736092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/>
            <a:t>Patients</a:t>
          </a:r>
          <a:r>
            <a:rPr lang="de-DE" sz="1600" kern="1200" dirty="0"/>
            <a:t> at </a:t>
          </a:r>
          <a:r>
            <a:rPr lang="de-DE" sz="1600" kern="1200" dirty="0" err="1"/>
            <a:t>the</a:t>
          </a:r>
          <a:r>
            <a:rPr lang="de-DE" sz="1600" kern="1200" dirty="0"/>
            <a:t> </a:t>
          </a:r>
          <a:r>
            <a:rPr lang="de-DE" sz="1600" kern="1200" dirty="0" err="1"/>
            <a:t>heart</a:t>
          </a:r>
          <a:r>
            <a:rPr lang="de-DE" sz="1600" kern="1200" dirty="0"/>
            <a:t> </a:t>
          </a:r>
          <a:r>
            <a:rPr lang="de-DE" sz="1600" kern="1200" dirty="0" err="1"/>
            <a:t>of</a:t>
          </a:r>
          <a:r>
            <a:rPr lang="de-DE" sz="1600" kern="1200" dirty="0"/>
            <a:t> </a:t>
          </a:r>
          <a:r>
            <a:rPr lang="de-DE" sz="1600" kern="1200" dirty="0" err="1"/>
            <a:t>decision-making</a:t>
          </a:r>
          <a:endParaRPr lang="de-DE" sz="1600" kern="1200" dirty="0"/>
        </a:p>
      </dsp:txBody>
      <dsp:txXfrm>
        <a:off x="548837" y="2869406"/>
        <a:ext cx="7314806" cy="4262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B09163-14E3-40BE-A686-149C89AE691A}">
      <dsp:nvSpPr>
        <dsp:cNvPr id="0" name=""/>
        <dsp:cNvSpPr/>
      </dsp:nvSpPr>
      <dsp:spPr>
        <a:xfrm>
          <a:off x="0" y="263618"/>
          <a:ext cx="10515600" cy="1984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291592" rIns="81612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Development </a:t>
          </a:r>
          <a:r>
            <a:rPr lang="de-DE" sz="1400" kern="1200" dirty="0" err="1"/>
            <a:t>of</a:t>
          </a:r>
          <a:r>
            <a:rPr lang="de-DE" sz="1400" kern="1200" dirty="0"/>
            <a:t> </a:t>
          </a:r>
          <a:r>
            <a:rPr lang="de-DE" sz="1400" kern="1200" dirty="0" err="1"/>
            <a:t>curriculum</a:t>
          </a:r>
          <a:r>
            <a:rPr lang="de-DE" sz="1400" kern="1200" dirty="0"/>
            <a:t> </a:t>
          </a:r>
          <a:r>
            <a:rPr lang="de-DE" sz="1400" kern="1200" dirty="0" err="1"/>
            <a:t>for</a:t>
          </a:r>
          <a:r>
            <a:rPr lang="de-DE" sz="1400" kern="1200" dirty="0"/>
            <a:t> </a:t>
          </a:r>
          <a:r>
            <a:rPr lang="de-DE" sz="1400" kern="1200" dirty="0" err="1"/>
            <a:t>educators</a:t>
          </a:r>
          <a:r>
            <a:rPr lang="de-DE" sz="1400" kern="1200" dirty="0"/>
            <a:t> in </a:t>
          </a:r>
          <a:r>
            <a:rPr lang="de-DE" sz="1400" kern="1200" dirty="0" err="1"/>
            <a:t>education</a:t>
          </a:r>
          <a:endParaRPr lang="de-D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All </a:t>
          </a:r>
          <a:r>
            <a:rPr lang="de-DE" sz="1400" kern="1200" dirty="0" err="1"/>
            <a:t>boils</a:t>
          </a:r>
          <a:r>
            <a:rPr lang="de-DE" sz="1400" kern="1200" dirty="0"/>
            <a:t> down </a:t>
          </a:r>
          <a:r>
            <a:rPr lang="de-DE" sz="1400" kern="1200" dirty="0" err="1"/>
            <a:t>to</a:t>
          </a:r>
          <a:r>
            <a:rPr lang="de-DE" sz="1400" kern="1200" dirty="0"/>
            <a:t> </a:t>
          </a:r>
          <a:r>
            <a:rPr lang="de-DE" sz="1400" kern="1200" dirty="0" err="1"/>
            <a:t>outcome-based</a:t>
          </a:r>
          <a:r>
            <a:rPr lang="de-DE" sz="1400" kern="1200" dirty="0"/>
            <a:t> </a:t>
          </a:r>
          <a:r>
            <a:rPr lang="de-DE" sz="1400" kern="1200" dirty="0" err="1"/>
            <a:t>education</a:t>
          </a:r>
          <a:r>
            <a:rPr lang="de-DE" sz="1400" kern="1200" dirty="0"/>
            <a:t> – </a:t>
          </a:r>
          <a:r>
            <a:rPr lang="de-DE" sz="1400" kern="1200" dirty="0" err="1"/>
            <a:t>should</a:t>
          </a:r>
          <a:r>
            <a:rPr lang="de-DE" sz="1400" kern="1200" dirty="0"/>
            <a:t> </a:t>
          </a:r>
          <a:r>
            <a:rPr lang="de-DE" sz="1400" kern="1200" dirty="0" err="1"/>
            <a:t>be</a:t>
          </a:r>
          <a:r>
            <a:rPr lang="de-DE" sz="1400" kern="1200" dirty="0"/>
            <a:t> </a:t>
          </a:r>
          <a:r>
            <a:rPr lang="de-DE" sz="1400" kern="1200" dirty="0" err="1"/>
            <a:t>the</a:t>
          </a:r>
          <a:r>
            <a:rPr lang="de-DE" sz="1400" kern="1200" dirty="0"/>
            <a:t> </a:t>
          </a:r>
          <a:r>
            <a:rPr lang="de-DE" sz="1400" kern="1200" dirty="0" err="1"/>
            <a:t>new</a:t>
          </a:r>
          <a:r>
            <a:rPr lang="de-DE" sz="1400" kern="1200" dirty="0"/>
            <a:t> </a:t>
          </a:r>
          <a:r>
            <a:rPr lang="de-DE" sz="1400" kern="1200" dirty="0" err="1"/>
            <a:t>standard</a:t>
          </a:r>
          <a:r>
            <a:rPr lang="de-DE" sz="1400" kern="1200" dirty="0"/>
            <a:t> </a:t>
          </a:r>
          <a:r>
            <a:rPr lang="de-DE" sz="1400" kern="1200" dirty="0" err="1"/>
            <a:t>of</a:t>
          </a:r>
          <a:r>
            <a:rPr lang="de-DE" sz="1400" kern="1200" dirty="0"/>
            <a:t> </a:t>
          </a:r>
          <a:r>
            <a:rPr lang="de-DE" sz="1400" kern="1200" dirty="0" err="1"/>
            <a:t>assessment</a:t>
          </a:r>
          <a:endParaRPr lang="de-D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New </a:t>
          </a:r>
          <a:r>
            <a:rPr lang="de-DE" sz="1400" kern="1200" dirty="0" err="1"/>
            <a:t>roles</a:t>
          </a:r>
          <a:r>
            <a:rPr lang="de-DE" sz="1400" kern="1200" dirty="0"/>
            <a:t> </a:t>
          </a:r>
          <a:r>
            <a:rPr lang="de-DE" sz="1400" kern="1200" dirty="0" err="1"/>
            <a:t>need</a:t>
          </a:r>
          <a:r>
            <a:rPr lang="de-DE" sz="1400" kern="1200" dirty="0"/>
            <a:t> </a:t>
          </a:r>
          <a:r>
            <a:rPr lang="de-DE" sz="1400" kern="1200" dirty="0" err="1"/>
            <a:t>to</a:t>
          </a:r>
          <a:r>
            <a:rPr lang="de-DE" sz="1400" kern="1200" dirty="0"/>
            <a:t> </a:t>
          </a:r>
          <a:r>
            <a:rPr lang="de-DE" sz="1400" kern="1200" dirty="0" err="1"/>
            <a:t>be</a:t>
          </a:r>
          <a:r>
            <a:rPr lang="de-DE" sz="1400" kern="1200" dirty="0"/>
            <a:t> </a:t>
          </a:r>
          <a:r>
            <a:rPr lang="de-DE" sz="1400" kern="1200" dirty="0" err="1"/>
            <a:t>recognised</a:t>
          </a:r>
          <a:endParaRPr lang="de-D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 err="1"/>
            <a:t>Pre</a:t>
          </a:r>
          <a:r>
            <a:rPr lang="de-DE" sz="1400" kern="1200" dirty="0"/>
            <a:t>- and post-</a:t>
          </a:r>
          <a:r>
            <a:rPr lang="de-DE" sz="1400" kern="1200" dirty="0" err="1"/>
            <a:t>graduate</a:t>
          </a:r>
          <a:r>
            <a:rPr lang="de-DE" sz="1400" kern="1200" dirty="0"/>
            <a:t> </a:t>
          </a:r>
          <a:r>
            <a:rPr lang="de-DE" sz="1400" kern="1200" dirty="0" err="1"/>
            <a:t>learning</a:t>
          </a:r>
          <a:r>
            <a:rPr lang="de-DE" sz="1400" kern="1200" dirty="0"/>
            <a:t> will </a:t>
          </a:r>
          <a:r>
            <a:rPr lang="de-DE" sz="1400" kern="1200" dirty="0" err="1"/>
            <a:t>merge</a:t>
          </a:r>
          <a:endParaRPr lang="de-D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 err="1"/>
            <a:t>Overcome</a:t>
          </a:r>
          <a:r>
            <a:rPr lang="de-DE" sz="1400" kern="1200" dirty="0"/>
            <a:t> </a:t>
          </a:r>
          <a:r>
            <a:rPr lang="de-DE" sz="1400" kern="1200" dirty="0" err="1"/>
            <a:t>barrier</a:t>
          </a:r>
          <a:r>
            <a:rPr lang="de-DE" sz="1400" kern="1200" dirty="0"/>
            <a:t> </a:t>
          </a:r>
          <a:r>
            <a:rPr lang="de-DE" sz="1400" kern="1200" dirty="0" err="1"/>
            <a:t>of</a:t>
          </a:r>
          <a:r>
            <a:rPr lang="de-DE" sz="1400" kern="1200" dirty="0"/>
            <a:t> </a:t>
          </a:r>
          <a:r>
            <a:rPr lang="de-DE" sz="1400" kern="1200" dirty="0" err="1"/>
            <a:t>institutionalised</a:t>
          </a:r>
          <a:r>
            <a:rPr lang="de-DE" sz="1400" kern="1200" dirty="0"/>
            <a:t> </a:t>
          </a:r>
          <a:r>
            <a:rPr lang="de-DE" sz="1400" kern="1200" dirty="0" err="1"/>
            <a:t>learning</a:t>
          </a:r>
          <a:r>
            <a:rPr lang="de-DE" sz="1400" kern="1200" dirty="0"/>
            <a:t> (</a:t>
          </a:r>
          <a:r>
            <a:rPr lang="de-DE" sz="1400" kern="1200" dirty="0" err="1"/>
            <a:t>decentralising</a:t>
          </a:r>
          <a:r>
            <a:rPr lang="de-DE" sz="1400" kern="1200" dirty="0"/>
            <a:t>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Moving </a:t>
          </a:r>
          <a:r>
            <a:rPr lang="de-DE" sz="1400" kern="1200" dirty="0" err="1"/>
            <a:t>away</a:t>
          </a:r>
          <a:r>
            <a:rPr lang="de-DE" sz="1400" kern="1200" dirty="0"/>
            <a:t> </a:t>
          </a:r>
          <a:r>
            <a:rPr lang="de-DE" sz="1400" kern="1200" dirty="0" err="1"/>
            <a:t>from</a:t>
          </a:r>
          <a:r>
            <a:rPr lang="de-DE" sz="1400" kern="1200" dirty="0"/>
            <a:t> a </a:t>
          </a:r>
          <a:r>
            <a:rPr lang="de-DE" sz="1400" kern="1200" dirty="0" err="1"/>
            <a:t>teacher-centric</a:t>
          </a:r>
          <a:r>
            <a:rPr lang="de-DE" sz="1400" kern="1200" dirty="0"/>
            <a:t> </a:t>
          </a:r>
          <a:r>
            <a:rPr lang="de-DE" sz="1400" kern="1200" dirty="0" err="1"/>
            <a:t>to</a:t>
          </a:r>
          <a:r>
            <a:rPr lang="de-DE" sz="1400" kern="1200" dirty="0"/>
            <a:t> </a:t>
          </a:r>
          <a:r>
            <a:rPr lang="de-DE" sz="1400" kern="1200" dirty="0" err="1"/>
            <a:t>learner-centric</a:t>
          </a:r>
          <a:r>
            <a:rPr lang="de-DE" sz="1400" kern="1200" dirty="0"/>
            <a:t> </a:t>
          </a:r>
          <a:r>
            <a:rPr lang="de-DE" sz="1400" kern="1200" dirty="0" err="1"/>
            <a:t>model</a:t>
          </a:r>
          <a:endParaRPr lang="de-D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Learning </a:t>
          </a:r>
          <a:r>
            <a:rPr lang="de-DE" sz="1400" kern="1200" dirty="0" err="1"/>
            <a:t>as</a:t>
          </a:r>
          <a:r>
            <a:rPr lang="de-DE" sz="1400" kern="1200" dirty="0"/>
            <a:t> a </a:t>
          </a:r>
          <a:r>
            <a:rPr lang="de-DE" sz="1400" kern="1200" dirty="0" err="1"/>
            <a:t>continuum</a:t>
          </a:r>
          <a:endParaRPr lang="de-DE" sz="1400" kern="1200" dirty="0"/>
        </a:p>
      </dsp:txBody>
      <dsp:txXfrm>
        <a:off x="0" y="263618"/>
        <a:ext cx="10515600" cy="1984500"/>
      </dsp:txXfrm>
    </dsp:sp>
    <dsp:sp modelId="{B5AB4DA9-CD5F-497B-AF14-9364511EA6D9}">
      <dsp:nvSpPr>
        <dsp:cNvPr id="0" name=""/>
        <dsp:cNvSpPr/>
      </dsp:nvSpPr>
      <dsp:spPr>
        <a:xfrm>
          <a:off x="525780" y="56978"/>
          <a:ext cx="7360920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Moving </a:t>
          </a:r>
          <a:r>
            <a:rPr lang="de-DE" sz="1400" kern="1200" dirty="0" err="1"/>
            <a:t>towards</a:t>
          </a:r>
          <a:r>
            <a:rPr lang="de-DE" sz="1400" kern="1200" dirty="0"/>
            <a:t> Learning ERA: Educational </a:t>
          </a:r>
          <a:r>
            <a:rPr lang="de-DE" sz="1400" kern="1200" dirty="0" err="1"/>
            <a:t>programme</a:t>
          </a:r>
          <a:r>
            <a:rPr lang="de-DE" sz="1400" kern="1200" dirty="0"/>
            <a:t>, </a:t>
          </a:r>
          <a:r>
            <a:rPr lang="de-DE" sz="1400" kern="1200" dirty="0" err="1"/>
            <a:t>interventions</a:t>
          </a:r>
          <a:r>
            <a:rPr lang="de-DE" sz="1400" kern="1200" dirty="0"/>
            <a:t>, </a:t>
          </a:r>
          <a:r>
            <a:rPr lang="de-DE" sz="1400" kern="1200" dirty="0" err="1"/>
            <a:t>curriculum</a:t>
          </a:r>
          <a:endParaRPr lang="de-DE" sz="1400" kern="1200" dirty="0"/>
        </a:p>
      </dsp:txBody>
      <dsp:txXfrm>
        <a:off x="545955" y="77153"/>
        <a:ext cx="7320570" cy="372930"/>
      </dsp:txXfrm>
    </dsp:sp>
    <dsp:sp modelId="{8351207C-5342-4A46-AA13-43B834447220}">
      <dsp:nvSpPr>
        <dsp:cNvPr id="0" name=""/>
        <dsp:cNvSpPr/>
      </dsp:nvSpPr>
      <dsp:spPr>
        <a:xfrm>
          <a:off x="0" y="2530359"/>
          <a:ext cx="10515600" cy="176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291592" rIns="81612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/>
            <a:t>Collection of health data on patient level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Need </a:t>
          </a:r>
          <a:r>
            <a:rPr lang="de-DE" sz="1400" kern="1200" dirty="0" err="1"/>
            <a:t>for</a:t>
          </a:r>
          <a:r>
            <a:rPr lang="de-DE" sz="1400" kern="1200" dirty="0"/>
            <a:t> </a:t>
          </a:r>
          <a:r>
            <a:rPr lang="de-DE" sz="1400" kern="1200" dirty="0" err="1"/>
            <a:t>education</a:t>
          </a:r>
          <a:r>
            <a:rPr lang="de-DE" sz="1400" kern="1200" dirty="0"/>
            <a:t> on digital </a:t>
          </a:r>
          <a:r>
            <a:rPr lang="de-DE" sz="1400" kern="1200" dirty="0" err="1"/>
            <a:t>literacy</a:t>
          </a:r>
          <a:endParaRPr lang="de-D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/>
            <a:t>Optimising communication, modes of education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/>
            <a:t>Point of care, on-the-job training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Digital </a:t>
          </a:r>
          <a:r>
            <a:rPr lang="de-DE" sz="1400" kern="1200" dirty="0" err="1"/>
            <a:t>colleagues</a:t>
          </a:r>
          <a:endParaRPr lang="de-D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Deep </a:t>
          </a:r>
          <a:r>
            <a:rPr lang="de-DE" sz="1400" kern="1200" dirty="0" err="1"/>
            <a:t>learning</a:t>
          </a:r>
          <a:r>
            <a:rPr lang="de-DE" sz="1400" kern="1200" dirty="0"/>
            <a:t>, </a:t>
          </a:r>
          <a:r>
            <a:rPr lang="de-DE" sz="1400" kern="1200" dirty="0" err="1"/>
            <a:t>use</a:t>
          </a:r>
          <a:r>
            <a:rPr lang="de-DE" sz="1400" kern="1200" dirty="0"/>
            <a:t> </a:t>
          </a:r>
          <a:r>
            <a:rPr lang="de-DE" sz="1400" kern="1200" dirty="0" err="1"/>
            <a:t>of</a:t>
          </a:r>
          <a:r>
            <a:rPr lang="de-DE" sz="1400" kern="1200" dirty="0"/>
            <a:t> AI and </a:t>
          </a:r>
          <a:r>
            <a:rPr lang="de-DE" sz="1400" kern="1200" dirty="0" err="1"/>
            <a:t>algorithms</a:t>
          </a:r>
          <a:endParaRPr lang="de-DE" sz="1400" kern="1200" dirty="0"/>
        </a:p>
      </dsp:txBody>
      <dsp:txXfrm>
        <a:off x="0" y="2530359"/>
        <a:ext cx="10515600" cy="1764000"/>
      </dsp:txXfrm>
    </dsp:sp>
    <dsp:sp modelId="{312BBF6A-0D34-4636-AFB1-F297CD73ACC1}">
      <dsp:nvSpPr>
        <dsp:cNvPr id="0" name=""/>
        <dsp:cNvSpPr/>
      </dsp:nvSpPr>
      <dsp:spPr>
        <a:xfrm>
          <a:off x="525780" y="2323719"/>
          <a:ext cx="7360920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Technology and </a:t>
          </a:r>
          <a:r>
            <a:rPr lang="de-DE" sz="1400" kern="1200" dirty="0" err="1"/>
            <a:t>its</a:t>
          </a:r>
          <a:r>
            <a:rPr lang="de-DE" sz="1400" kern="1200" dirty="0"/>
            <a:t> </a:t>
          </a:r>
          <a:r>
            <a:rPr lang="de-DE" sz="1400" kern="1200" dirty="0" err="1"/>
            <a:t>role</a:t>
          </a:r>
          <a:r>
            <a:rPr lang="de-DE" sz="1400" kern="1200" dirty="0"/>
            <a:t> in </a:t>
          </a:r>
          <a:r>
            <a:rPr lang="de-DE" sz="1400" kern="1200" dirty="0" err="1"/>
            <a:t>patient</a:t>
          </a:r>
          <a:r>
            <a:rPr lang="de-DE" sz="1400" kern="1200" dirty="0"/>
            <a:t> </a:t>
          </a:r>
          <a:r>
            <a:rPr lang="de-DE" sz="1400" kern="1200" dirty="0" err="1"/>
            <a:t>health</a:t>
          </a:r>
          <a:r>
            <a:rPr lang="de-DE" sz="1400" kern="1200" dirty="0"/>
            <a:t> &amp; </a:t>
          </a:r>
          <a:r>
            <a:rPr lang="de-DE" sz="1400" kern="1200" dirty="0" err="1"/>
            <a:t>clinical</a:t>
          </a:r>
          <a:r>
            <a:rPr lang="de-DE" sz="1400" kern="1200" dirty="0"/>
            <a:t> </a:t>
          </a:r>
          <a:r>
            <a:rPr lang="de-DE" sz="1400" kern="1200" dirty="0" err="1"/>
            <a:t>decision-making</a:t>
          </a:r>
          <a:endParaRPr lang="de-DE" sz="1400" kern="1200" dirty="0"/>
        </a:p>
      </dsp:txBody>
      <dsp:txXfrm>
        <a:off x="545955" y="2343894"/>
        <a:ext cx="7320570" cy="3729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75A461-A66B-4346-84BA-E43462B48AD1}">
      <dsp:nvSpPr>
        <dsp:cNvPr id="0" name=""/>
        <dsp:cNvSpPr/>
      </dsp:nvSpPr>
      <dsp:spPr>
        <a:xfrm>
          <a:off x="0" y="577994"/>
          <a:ext cx="5181600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/>
            <a:t>Interprofessional collaboration (inc social workers)</a:t>
          </a:r>
        </a:p>
      </dsp:txBody>
      <dsp:txXfrm>
        <a:off x="22246" y="600240"/>
        <a:ext cx="5137108" cy="411223"/>
      </dsp:txXfrm>
    </dsp:sp>
    <dsp:sp modelId="{5D81D53F-1B53-460B-BAA7-98DDEA7D0B41}">
      <dsp:nvSpPr>
        <dsp:cNvPr id="0" name=""/>
        <dsp:cNvSpPr/>
      </dsp:nvSpPr>
      <dsp:spPr>
        <a:xfrm>
          <a:off x="0" y="1033709"/>
          <a:ext cx="5181600" cy="727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516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500" kern="1200" dirty="0"/>
            <a:t>Integration </a:t>
          </a:r>
          <a:r>
            <a:rPr lang="de-DE" sz="1500" kern="1200" dirty="0" err="1"/>
            <a:t>of</a:t>
          </a:r>
          <a:r>
            <a:rPr lang="de-DE" sz="1500" kern="1200" dirty="0"/>
            <a:t> care </a:t>
          </a:r>
          <a:r>
            <a:rPr lang="de-DE" sz="1500" kern="1200" dirty="0" err="1"/>
            <a:t>across</a:t>
          </a:r>
          <a:r>
            <a:rPr lang="de-DE" sz="1500" kern="1200" dirty="0"/>
            <a:t> </a:t>
          </a:r>
          <a:r>
            <a:rPr lang="de-DE" sz="1500" kern="1200" dirty="0" err="1"/>
            <a:t>healthcare</a:t>
          </a:r>
          <a:r>
            <a:rPr lang="de-DE" sz="1500" kern="1200" dirty="0"/>
            <a:t> </a:t>
          </a:r>
          <a:r>
            <a:rPr lang="de-DE" sz="1500" kern="1200" dirty="0" err="1"/>
            <a:t>workforce</a:t>
          </a:r>
          <a:r>
            <a:rPr lang="de-DE" sz="1500" kern="1200" dirty="0"/>
            <a:t> (</a:t>
          </a:r>
          <a:r>
            <a:rPr lang="de-DE" sz="1500" kern="1200" dirty="0" err="1"/>
            <a:t>redefining</a:t>
          </a:r>
          <a:r>
            <a:rPr lang="de-DE" sz="1500" kern="1200" dirty="0"/>
            <a:t> HCP)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500" kern="1200"/>
            <a:t>Resistance to new roles &amp; technologies</a:t>
          </a:r>
        </a:p>
      </dsp:txBody>
      <dsp:txXfrm>
        <a:off x="0" y="1033709"/>
        <a:ext cx="5181600" cy="727605"/>
      </dsp:txXfrm>
    </dsp:sp>
    <dsp:sp modelId="{9F7CAD2A-D966-4E3A-98DE-B95FDF0CF80E}">
      <dsp:nvSpPr>
        <dsp:cNvPr id="0" name=""/>
        <dsp:cNvSpPr/>
      </dsp:nvSpPr>
      <dsp:spPr>
        <a:xfrm>
          <a:off x="0" y="1761314"/>
          <a:ext cx="5181600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 dirty="0" err="1"/>
            <a:t>Misalignment</a:t>
          </a:r>
          <a:r>
            <a:rPr lang="de-DE" sz="1900" kern="1200" dirty="0"/>
            <a:t> </a:t>
          </a:r>
          <a:r>
            <a:rPr lang="de-DE" sz="1900" kern="1200" dirty="0" err="1"/>
            <a:t>of</a:t>
          </a:r>
          <a:r>
            <a:rPr lang="de-DE" sz="1900" kern="1200" dirty="0"/>
            <a:t> </a:t>
          </a:r>
          <a:r>
            <a:rPr lang="de-DE" sz="1900" kern="1200" dirty="0" err="1"/>
            <a:t>incentives</a:t>
          </a:r>
          <a:endParaRPr lang="de-DE" sz="1900" kern="1200" dirty="0"/>
        </a:p>
      </dsp:txBody>
      <dsp:txXfrm>
        <a:off x="22246" y="1783560"/>
        <a:ext cx="5137108" cy="411223"/>
      </dsp:txXfrm>
    </dsp:sp>
    <dsp:sp modelId="{2AF75B14-9851-4CE8-A6E9-B9B49D8BCF70}">
      <dsp:nvSpPr>
        <dsp:cNvPr id="0" name=""/>
        <dsp:cNvSpPr/>
      </dsp:nvSpPr>
      <dsp:spPr>
        <a:xfrm>
          <a:off x="0" y="2217029"/>
          <a:ext cx="5181600" cy="521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516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500" kern="1200" dirty="0" err="1"/>
            <a:t>Reimbursement</a:t>
          </a:r>
          <a:endParaRPr lang="de-DE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500" kern="1200" dirty="0"/>
            <a:t>Academic </a:t>
          </a:r>
          <a:r>
            <a:rPr lang="de-DE" sz="1500" kern="1200" dirty="0" err="1"/>
            <a:t>recognition</a:t>
          </a:r>
          <a:endParaRPr lang="de-DE" sz="1500" kern="1200" dirty="0"/>
        </a:p>
      </dsp:txBody>
      <dsp:txXfrm>
        <a:off x="0" y="2217029"/>
        <a:ext cx="5181600" cy="521122"/>
      </dsp:txXfrm>
    </dsp:sp>
    <dsp:sp modelId="{75C7DD9C-ABA2-471D-BF78-6E9FE2B6A624}">
      <dsp:nvSpPr>
        <dsp:cNvPr id="0" name=""/>
        <dsp:cNvSpPr/>
      </dsp:nvSpPr>
      <dsp:spPr>
        <a:xfrm>
          <a:off x="0" y="2738152"/>
          <a:ext cx="5181600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 dirty="0"/>
            <a:t>Data </a:t>
          </a:r>
          <a:r>
            <a:rPr lang="de-DE" sz="1900" kern="1200" dirty="0" err="1"/>
            <a:t>administration</a:t>
          </a:r>
          <a:endParaRPr lang="de-DE" sz="1900" kern="1200" dirty="0"/>
        </a:p>
      </dsp:txBody>
      <dsp:txXfrm>
        <a:off x="22246" y="2760398"/>
        <a:ext cx="5137108" cy="411223"/>
      </dsp:txXfrm>
    </dsp:sp>
    <dsp:sp modelId="{B3F93CC6-409B-4DC5-B560-7D36DCD7AA8A}">
      <dsp:nvSpPr>
        <dsp:cNvPr id="0" name=""/>
        <dsp:cNvSpPr/>
      </dsp:nvSpPr>
      <dsp:spPr>
        <a:xfrm>
          <a:off x="0" y="3193867"/>
          <a:ext cx="5181600" cy="1042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516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500" kern="1200" dirty="0"/>
            <a:t>Data </a:t>
          </a:r>
          <a:r>
            <a:rPr lang="de-DE" sz="1500" kern="1200" dirty="0" err="1"/>
            <a:t>vs</a:t>
          </a:r>
          <a:r>
            <a:rPr lang="de-DE" sz="1500" kern="1200" dirty="0"/>
            <a:t> </a:t>
          </a:r>
          <a:r>
            <a:rPr lang="de-DE" sz="1500" kern="1200" dirty="0" err="1"/>
            <a:t>information</a:t>
          </a:r>
          <a:endParaRPr lang="de-DE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500" kern="1200" dirty="0" err="1"/>
            <a:t>Burden</a:t>
          </a:r>
          <a:r>
            <a:rPr lang="de-DE" sz="1500" kern="1200" dirty="0"/>
            <a:t> </a:t>
          </a:r>
          <a:r>
            <a:rPr lang="de-DE" sz="1500" kern="1200" dirty="0" err="1"/>
            <a:t>of</a:t>
          </a:r>
          <a:r>
            <a:rPr lang="de-DE" sz="1500" kern="1200" dirty="0"/>
            <a:t> </a:t>
          </a:r>
          <a:r>
            <a:rPr lang="de-DE" sz="1500" kern="1200" dirty="0" err="1"/>
            <a:t>administration</a:t>
          </a:r>
          <a:r>
            <a:rPr lang="de-DE" sz="1500" kern="1200" dirty="0"/>
            <a:t> and </a:t>
          </a:r>
          <a:r>
            <a:rPr lang="de-DE" sz="1500" kern="1200" dirty="0" err="1"/>
            <a:t>reporting</a:t>
          </a:r>
          <a:endParaRPr lang="de-DE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500" kern="1200" dirty="0"/>
            <a:t>Processing large </a:t>
          </a:r>
          <a:r>
            <a:rPr lang="de-DE" sz="1500" kern="1200" dirty="0" err="1"/>
            <a:t>amounts</a:t>
          </a:r>
          <a:r>
            <a:rPr lang="de-DE" sz="1500" kern="1200" dirty="0"/>
            <a:t> </a:t>
          </a:r>
          <a:r>
            <a:rPr lang="de-DE" sz="1500" kern="1200" dirty="0" err="1"/>
            <a:t>of</a:t>
          </a:r>
          <a:r>
            <a:rPr lang="de-DE" sz="1500" kern="1200" dirty="0"/>
            <a:t> </a:t>
          </a:r>
          <a:r>
            <a:rPr lang="de-DE" sz="1500" kern="1200" dirty="0" err="1"/>
            <a:t>clinical</a:t>
          </a:r>
          <a:r>
            <a:rPr lang="de-DE" sz="1500" kern="1200" dirty="0"/>
            <a:t> </a:t>
          </a:r>
          <a:r>
            <a:rPr lang="de-DE" sz="1500" kern="1200" dirty="0" err="1"/>
            <a:t>information</a:t>
          </a:r>
          <a:endParaRPr lang="de-DE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500" kern="1200" dirty="0"/>
            <a:t>Quality/</a:t>
          </a:r>
          <a:r>
            <a:rPr lang="de-DE" sz="1500" kern="1200" dirty="0" err="1"/>
            <a:t>comparative</a:t>
          </a:r>
          <a:r>
            <a:rPr lang="de-DE" sz="1500" kern="1200" dirty="0"/>
            <a:t> and </a:t>
          </a:r>
          <a:r>
            <a:rPr lang="de-DE" sz="1500" kern="1200" dirty="0" err="1"/>
            <a:t>access</a:t>
          </a:r>
          <a:r>
            <a:rPr lang="de-DE" sz="1500" kern="1200" dirty="0"/>
            <a:t> </a:t>
          </a:r>
          <a:r>
            <a:rPr lang="de-DE" sz="1500" kern="1200" dirty="0" err="1"/>
            <a:t>of</a:t>
          </a:r>
          <a:r>
            <a:rPr lang="de-DE" sz="1500" kern="1200" dirty="0"/>
            <a:t> </a:t>
          </a:r>
          <a:r>
            <a:rPr lang="de-DE" sz="1500" kern="1200" dirty="0" err="1"/>
            <a:t>data</a:t>
          </a:r>
          <a:endParaRPr lang="de-DE" sz="1500" kern="1200" dirty="0"/>
        </a:p>
      </dsp:txBody>
      <dsp:txXfrm>
        <a:off x="0" y="3193867"/>
        <a:ext cx="5181600" cy="10422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E97471-E0A6-48A8-8EDA-9D56DEAF5FCE}">
      <dsp:nvSpPr>
        <dsp:cNvPr id="0" name=""/>
        <dsp:cNvSpPr/>
      </dsp:nvSpPr>
      <dsp:spPr>
        <a:xfrm>
          <a:off x="0" y="13123"/>
          <a:ext cx="5181600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Self-care and </a:t>
          </a:r>
          <a:r>
            <a:rPr lang="de-DE" sz="2000" kern="1200" dirty="0" err="1"/>
            <a:t>access</a:t>
          </a:r>
          <a:r>
            <a:rPr lang="de-DE" sz="2000" kern="1200" dirty="0"/>
            <a:t> </a:t>
          </a:r>
          <a:r>
            <a:rPr lang="de-DE" sz="2000" kern="1200" dirty="0" err="1"/>
            <a:t>to</a:t>
          </a:r>
          <a:r>
            <a:rPr lang="de-DE" sz="2000" kern="1200" dirty="0"/>
            <a:t> care</a:t>
          </a:r>
        </a:p>
      </dsp:txBody>
      <dsp:txXfrm>
        <a:off x="23417" y="36540"/>
        <a:ext cx="5134766" cy="432866"/>
      </dsp:txXfrm>
    </dsp:sp>
    <dsp:sp modelId="{6AFDF578-C60A-46FE-B56A-2A52ABE0D28F}">
      <dsp:nvSpPr>
        <dsp:cNvPr id="0" name=""/>
        <dsp:cNvSpPr/>
      </dsp:nvSpPr>
      <dsp:spPr>
        <a:xfrm>
          <a:off x="0" y="492823"/>
          <a:ext cx="5181600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516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600" kern="1200" dirty="0"/>
            <a:t>Motivation </a:t>
          </a:r>
          <a:r>
            <a:rPr lang="de-DE" sz="1600" kern="1200" dirty="0" err="1"/>
            <a:t>related</a:t>
          </a:r>
          <a:r>
            <a:rPr lang="de-DE" sz="1600" kern="1200" dirty="0"/>
            <a:t> </a:t>
          </a:r>
          <a:r>
            <a:rPr lang="de-DE" sz="1600" kern="1200" dirty="0" err="1"/>
            <a:t>to</a:t>
          </a:r>
          <a:r>
            <a:rPr lang="de-DE" sz="1600" kern="1200" dirty="0"/>
            <a:t> </a:t>
          </a:r>
          <a:r>
            <a:rPr lang="de-DE" sz="1600" kern="1200" dirty="0" err="1"/>
            <a:t>preventative</a:t>
          </a:r>
          <a:r>
            <a:rPr lang="de-DE" sz="1600" kern="1200" dirty="0"/>
            <a:t> </a:t>
          </a:r>
          <a:r>
            <a:rPr lang="de-DE" sz="1600" kern="1200" dirty="0" err="1"/>
            <a:t>healthcare</a:t>
          </a:r>
          <a:endParaRPr lang="de-DE" sz="1600" kern="1200" dirty="0"/>
        </a:p>
      </dsp:txBody>
      <dsp:txXfrm>
        <a:off x="0" y="492823"/>
        <a:ext cx="5181600" cy="331200"/>
      </dsp:txXfrm>
    </dsp:sp>
    <dsp:sp modelId="{7CEAABBE-70C7-4435-93E9-7B3F38FFB83C}">
      <dsp:nvSpPr>
        <dsp:cNvPr id="0" name=""/>
        <dsp:cNvSpPr/>
      </dsp:nvSpPr>
      <dsp:spPr>
        <a:xfrm>
          <a:off x="0" y="824023"/>
          <a:ext cx="5181600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Translation </a:t>
          </a:r>
          <a:r>
            <a:rPr lang="de-DE" sz="2000" kern="1200" dirty="0" err="1"/>
            <a:t>of</a:t>
          </a:r>
          <a:r>
            <a:rPr lang="de-DE" sz="2000" kern="1200" dirty="0"/>
            <a:t> </a:t>
          </a:r>
          <a:r>
            <a:rPr lang="de-DE" sz="2000" kern="1200" dirty="0" err="1"/>
            <a:t>knowledge</a:t>
          </a:r>
          <a:r>
            <a:rPr lang="de-DE" sz="2000" kern="1200" dirty="0"/>
            <a:t> </a:t>
          </a:r>
          <a:r>
            <a:rPr lang="de-DE" sz="2000" kern="1200" dirty="0" err="1"/>
            <a:t>into</a:t>
          </a:r>
          <a:r>
            <a:rPr lang="de-DE" sz="2000" kern="1200" dirty="0"/>
            <a:t> </a:t>
          </a:r>
          <a:r>
            <a:rPr lang="de-DE" sz="2000" kern="1200" dirty="0" err="1"/>
            <a:t>practice</a:t>
          </a:r>
          <a:endParaRPr lang="de-DE" sz="2000" kern="1200" dirty="0"/>
        </a:p>
      </dsp:txBody>
      <dsp:txXfrm>
        <a:off x="23417" y="847440"/>
        <a:ext cx="5134766" cy="432866"/>
      </dsp:txXfrm>
    </dsp:sp>
    <dsp:sp modelId="{C4018708-EDB2-4C25-B159-C8DF5B03B9A0}">
      <dsp:nvSpPr>
        <dsp:cNvPr id="0" name=""/>
        <dsp:cNvSpPr/>
      </dsp:nvSpPr>
      <dsp:spPr>
        <a:xfrm>
          <a:off x="0" y="1303723"/>
          <a:ext cx="5181600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516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600" kern="1200" dirty="0"/>
            <a:t>Knowledge </a:t>
          </a:r>
          <a:r>
            <a:rPr lang="de-DE" sz="1600" kern="1200" dirty="0" err="1"/>
            <a:t>transfer</a:t>
          </a:r>
          <a:r>
            <a:rPr lang="de-DE" sz="1600" kern="1200" dirty="0"/>
            <a:t> will </a:t>
          </a:r>
          <a:r>
            <a:rPr lang="de-DE" sz="1600" kern="1200" dirty="0" err="1"/>
            <a:t>be</a:t>
          </a:r>
          <a:r>
            <a:rPr lang="de-DE" sz="1600" kern="1200" dirty="0"/>
            <a:t> </a:t>
          </a:r>
          <a:r>
            <a:rPr lang="de-DE" sz="1600" kern="1200" dirty="0" err="1"/>
            <a:t>assisted</a:t>
          </a:r>
          <a:r>
            <a:rPr lang="de-DE" sz="1600" kern="1200" dirty="0"/>
            <a:t> </a:t>
          </a:r>
          <a:r>
            <a:rPr lang="de-DE" sz="1600" kern="1200" dirty="0" err="1"/>
            <a:t>by</a:t>
          </a:r>
          <a:r>
            <a:rPr lang="de-DE" sz="1600" kern="1200" dirty="0"/>
            <a:t> </a:t>
          </a:r>
          <a:r>
            <a:rPr lang="de-DE" sz="1600" kern="1200" dirty="0" err="1"/>
            <a:t>technology</a:t>
          </a:r>
          <a:endParaRPr lang="de-DE" sz="2000" kern="1200" dirty="0"/>
        </a:p>
      </dsp:txBody>
      <dsp:txXfrm>
        <a:off x="0" y="1303723"/>
        <a:ext cx="5181600" cy="331200"/>
      </dsp:txXfrm>
    </dsp:sp>
    <dsp:sp modelId="{FAF6762F-A3F0-451F-B00F-33316A3801C0}">
      <dsp:nvSpPr>
        <dsp:cNvPr id="0" name=""/>
        <dsp:cNvSpPr/>
      </dsp:nvSpPr>
      <dsp:spPr>
        <a:xfrm>
          <a:off x="0" y="1634923"/>
          <a:ext cx="5181600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Technology </a:t>
          </a:r>
          <a:r>
            <a:rPr lang="de-DE" sz="2000" kern="1200" dirty="0" err="1"/>
            <a:t>is</a:t>
          </a:r>
          <a:r>
            <a:rPr lang="de-DE" sz="2000" kern="1200" dirty="0"/>
            <a:t> a </a:t>
          </a:r>
          <a:r>
            <a:rPr lang="de-DE" sz="2000" kern="1200" dirty="0" err="1"/>
            <a:t>challenge</a:t>
          </a:r>
          <a:r>
            <a:rPr lang="de-DE" sz="2000" kern="1200" dirty="0"/>
            <a:t> in </a:t>
          </a:r>
          <a:r>
            <a:rPr lang="de-DE" sz="2000" kern="1200" dirty="0" err="1"/>
            <a:t>itself</a:t>
          </a:r>
          <a:endParaRPr lang="de-DE" sz="2000" kern="1200" dirty="0"/>
        </a:p>
      </dsp:txBody>
      <dsp:txXfrm>
        <a:off x="23417" y="1658340"/>
        <a:ext cx="5134766" cy="432866"/>
      </dsp:txXfrm>
    </dsp:sp>
    <dsp:sp modelId="{AF85A2C0-B3BA-4BC9-B2B2-9C246D1A5563}">
      <dsp:nvSpPr>
        <dsp:cNvPr id="0" name=""/>
        <dsp:cNvSpPr/>
      </dsp:nvSpPr>
      <dsp:spPr>
        <a:xfrm>
          <a:off x="0" y="2114623"/>
          <a:ext cx="5181600" cy="538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516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600" kern="1200" dirty="0"/>
            <a:t>Electronic </a:t>
          </a:r>
          <a:r>
            <a:rPr lang="de-DE" sz="1600" kern="1200" dirty="0" err="1"/>
            <a:t>medical</a:t>
          </a:r>
          <a:r>
            <a:rPr lang="de-DE" sz="1600" kern="1200" dirty="0"/>
            <a:t> </a:t>
          </a:r>
          <a:r>
            <a:rPr lang="de-DE" sz="1600" kern="1200" dirty="0" err="1"/>
            <a:t>records</a:t>
          </a:r>
          <a:r>
            <a:rPr lang="de-DE" sz="1600" kern="1200" dirty="0"/>
            <a:t> – </a:t>
          </a:r>
          <a:r>
            <a:rPr lang="de-DE" sz="1600" kern="1200" dirty="0" err="1"/>
            <a:t>availability</a:t>
          </a:r>
          <a:r>
            <a:rPr lang="de-DE" sz="1600" kern="1200" dirty="0"/>
            <a:t>, </a:t>
          </a:r>
          <a:r>
            <a:rPr lang="de-DE" sz="1600" kern="1200" dirty="0" err="1"/>
            <a:t>use</a:t>
          </a:r>
          <a:endParaRPr lang="de-D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600" kern="1200" dirty="0"/>
            <a:t>Use; </a:t>
          </a:r>
          <a:r>
            <a:rPr lang="de-DE" sz="1600" kern="1200" dirty="0" err="1"/>
            <a:t>benefits</a:t>
          </a:r>
          <a:r>
            <a:rPr lang="de-DE" sz="1600" kern="1200" dirty="0"/>
            <a:t> </a:t>
          </a:r>
          <a:r>
            <a:rPr lang="de-DE" sz="1600" kern="1200" dirty="0" err="1"/>
            <a:t>vs</a:t>
          </a:r>
          <a:r>
            <a:rPr lang="de-DE" sz="1600" kern="1200" dirty="0"/>
            <a:t> </a:t>
          </a:r>
          <a:r>
            <a:rPr lang="de-DE" sz="1600" kern="1200" dirty="0" err="1"/>
            <a:t>the</a:t>
          </a:r>
          <a:r>
            <a:rPr lang="de-DE" sz="1600" kern="1200" dirty="0"/>
            <a:t> </a:t>
          </a:r>
          <a:r>
            <a:rPr lang="de-DE" sz="1600" kern="1200" dirty="0" err="1"/>
            <a:t>risks</a:t>
          </a:r>
          <a:r>
            <a:rPr lang="de-DE" sz="1600" kern="1200" dirty="0"/>
            <a:t> </a:t>
          </a:r>
          <a:r>
            <a:rPr lang="de-DE" sz="1600" kern="1200" dirty="0" err="1"/>
            <a:t>of</a:t>
          </a:r>
          <a:r>
            <a:rPr lang="de-DE" sz="1600" kern="1200" dirty="0"/>
            <a:t> </a:t>
          </a:r>
          <a:r>
            <a:rPr lang="de-DE" sz="1600" kern="1200" dirty="0" err="1"/>
            <a:t>technology</a:t>
          </a:r>
          <a:endParaRPr lang="de-DE" sz="1600" kern="1200" dirty="0"/>
        </a:p>
      </dsp:txBody>
      <dsp:txXfrm>
        <a:off x="0" y="2114623"/>
        <a:ext cx="5181600" cy="538200"/>
      </dsp:txXfrm>
    </dsp:sp>
    <dsp:sp modelId="{6F6A2068-8E51-4C0B-8454-9BD7F6FB18F8}">
      <dsp:nvSpPr>
        <dsp:cNvPr id="0" name=""/>
        <dsp:cNvSpPr/>
      </dsp:nvSpPr>
      <dsp:spPr>
        <a:xfrm>
          <a:off x="0" y="2652823"/>
          <a:ext cx="5181600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Ownership </a:t>
          </a:r>
          <a:r>
            <a:rPr lang="de-DE" sz="2000" kern="1200" dirty="0" err="1"/>
            <a:t>of</a:t>
          </a:r>
          <a:r>
            <a:rPr lang="de-DE" sz="2000" kern="1200" dirty="0"/>
            <a:t> </a:t>
          </a:r>
          <a:r>
            <a:rPr lang="de-DE" sz="2000" kern="1200" dirty="0" err="1"/>
            <a:t>preventative</a:t>
          </a:r>
          <a:r>
            <a:rPr lang="de-DE" sz="2000" kern="1200" dirty="0"/>
            <a:t> </a:t>
          </a:r>
          <a:r>
            <a:rPr lang="de-DE" sz="2000" kern="1200" dirty="0" err="1"/>
            <a:t>healthcare</a:t>
          </a:r>
          <a:endParaRPr lang="de-DE" sz="2000" kern="1200" dirty="0"/>
        </a:p>
      </dsp:txBody>
      <dsp:txXfrm>
        <a:off x="23417" y="2676240"/>
        <a:ext cx="5134766" cy="432866"/>
      </dsp:txXfrm>
    </dsp:sp>
    <dsp:sp modelId="{64B96BFE-42D1-4F07-828C-13B92E43012D}">
      <dsp:nvSpPr>
        <dsp:cNvPr id="0" name=""/>
        <dsp:cNvSpPr/>
      </dsp:nvSpPr>
      <dsp:spPr>
        <a:xfrm>
          <a:off x="0" y="3132523"/>
          <a:ext cx="5181600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516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600" kern="1200" dirty="0"/>
            <a:t>Public </a:t>
          </a:r>
          <a:r>
            <a:rPr lang="de-DE" sz="1600" kern="1200" dirty="0" err="1"/>
            <a:t>sector</a:t>
          </a:r>
          <a:r>
            <a:rPr lang="de-DE" sz="1600" kern="1200" dirty="0"/>
            <a:t> </a:t>
          </a:r>
          <a:r>
            <a:rPr lang="de-DE" sz="1600" kern="1200" dirty="0" err="1"/>
            <a:t>has</a:t>
          </a:r>
          <a:r>
            <a:rPr lang="de-DE" sz="1600" kern="1200" dirty="0"/>
            <a:t> </a:t>
          </a:r>
          <a:r>
            <a:rPr lang="de-DE" sz="1600" kern="1200" dirty="0" err="1"/>
            <a:t>no</a:t>
          </a:r>
          <a:r>
            <a:rPr lang="de-DE" sz="1600" kern="1200" dirty="0"/>
            <a:t> </a:t>
          </a:r>
          <a:r>
            <a:rPr lang="de-DE" sz="1600" kern="1200" dirty="0" err="1"/>
            <a:t>strategy</a:t>
          </a:r>
          <a:endParaRPr lang="de-DE" sz="1600" kern="1200" dirty="0"/>
        </a:p>
      </dsp:txBody>
      <dsp:txXfrm>
        <a:off x="0" y="3132523"/>
        <a:ext cx="5181600" cy="3312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694832-DD98-4D3A-8C22-41EA3FDCCC4C}">
      <dsp:nvSpPr>
        <dsp:cNvPr id="0" name=""/>
        <dsp:cNvSpPr/>
      </dsp:nvSpPr>
      <dsp:spPr>
        <a:xfrm rot="5400000">
          <a:off x="6589693" y="-2661723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kern="1200"/>
            <a:t>Moving education and healthcare to virtual space (e.g. telemed)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kern="1200"/>
            <a:t>Personalised virtual care</a:t>
          </a:r>
        </a:p>
      </dsp:txBody>
      <dsp:txXfrm rot="-5400000">
        <a:off x="3785616" y="197117"/>
        <a:ext cx="6675221" cy="1012303"/>
      </dsp:txXfrm>
    </dsp:sp>
    <dsp:sp modelId="{5E3E6AF2-352F-4E7A-B525-FDC313AF5826}">
      <dsp:nvSpPr>
        <dsp:cNvPr id="0" name=""/>
        <dsp:cNvSpPr/>
      </dsp:nvSpPr>
      <dsp:spPr>
        <a:xfrm>
          <a:off x="0" y="2124"/>
          <a:ext cx="3785616" cy="1402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Virtual Communities </a:t>
          </a:r>
          <a:r>
            <a:rPr lang="de-DE" sz="3200" kern="1200" dirty="0" err="1"/>
            <a:t>of</a:t>
          </a:r>
          <a:r>
            <a:rPr lang="de-DE" sz="3200" kern="1200" dirty="0"/>
            <a:t> Practice (</a:t>
          </a:r>
          <a:r>
            <a:rPr lang="de-DE" sz="3200" kern="1200" dirty="0" err="1"/>
            <a:t>VCoP</a:t>
          </a:r>
          <a:r>
            <a:rPr lang="de-DE" sz="3200" kern="1200" dirty="0"/>
            <a:t>)</a:t>
          </a:r>
        </a:p>
      </dsp:txBody>
      <dsp:txXfrm>
        <a:off x="68454" y="70578"/>
        <a:ext cx="3648708" cy="1265378"/>
      </dsp:txXfrm>
    </dsp:sp>
    <dsp:sp modelId="{BFAAF062-EBEA-45EA-B787-5B9D0153A9AD}">
      <dsp:nvSpPr>
        <dsp:cNvPr id="0" name=""/>
        <dsp:cNvSpPr/>
      </dsp:nvSpPr>
      <dsp:spPr>
        <a:xfrm rot="5400000">
          <a:off x="6589693" y="-1189323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kern="1200"/>
            <a:t>Education around digital literacy and what their data means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kern="1200" dirty="0" err="1"/>
            <a:t>Initiate</a:t>
          </a:r>
          <a:r>
            <a:rPr lang="de-DE" sz="2000" kern="1200" dirty="0"/>
            <a:t> a </a:t>
          </a:r>
          <a:r>
            <a:rPr lang="de-DE" sz="2000" kern="1200" dirty="0" err="1"/>
            <a:t>public</a:t>
          </a:r>
          <a:r>
            <a:rPr lang="de-DE" sz="2000" kern="1200" dirty="0"/>
            <a:t> </a:t>
          </a:r>
          <a:r>
            <a:rPr lang="de-DE" sz="2000" kern="1200" dirty="0" err="1"/>
            <a:t>debate</a:t>
          </a:r>
          <a:r>
            <a:rPr lang="de-DE" sz="2000" kern="1200" dirty="0"/>
            <a:t> </a:t>
          </a:r>
          <a:r>
            <a:rPr lang="de-DE" sz="2000" kern="1200" dirty="0" err="1"/>
            <a:t>around</a:t>
          </a:r>
          <a:r>
            <a:rPr lang="de-DE" sz="2000" kern="1200" dirty="0"/>
            <a:t> </a:t>
          </a:r>
          <a:r>
            <a:rPr lang="de-DE" sz="2000" kern="1200" dirty="0" err="1"/>
            <a:t>technology</a:t>
          </a:r>
          <a:r>
            <a:rPr lang="de-DE" sz="2000" kern="1200" dirty="0"/>
            <a:t> and </a:t>
          </a:r>
          <a:r>
            <a:rPr lang="de-DE" sz="2000" kern="1200" dirty="0" err="1"/>
            <a:t>its</a:t>
          </a:r>
          <a:r>
            <a:rPr lang="de-DE" sz="2000" kern="1200" dirty="0"/>
            <a:t> </a:t>
          </a:r>
          <a:r>
            <a:rPr lang="de-DE" sz="2000" kern="1200" dirty="0" err="1"/>
            <a:t>use</a:t>
          </a:r>
          <a:r>
            <a:rPr lang="de-DE" sz="2000" kern="1200" dirty="0"/>
            <a:t> in </a:t>
          </a:r>
          <a:r>
            <a:rPr lang="de-DE" sz="2000" kern="1200" dirty="0" err="1"/>
            <a:t>health</a:t>
          </a:r>
          <a:r>
            <a:rPr lang="de-DE" sz="2000" kern="1200" dirty="0"/>
            <a:t> </a:t>
          </a:r>
          <a:r>
            <a:rPr lang="de-DE" sz="2000" kern="1200" dirty="0" err="1"/>
            <a:t>with</a:t>
          </a:r>
          <a:r>
            <a:rPr lang="de-DE" sz="2000" kern="1200" dirty="0"/>
            <a:t> multiple </a:t>
          </a:r>
          <a:r>
            <a:rPr lang="de-DE" sz="2000" kern="1200" dirty="0" err="1"/>
            <a:t>stakeholders</a:t>
          </a:r>
          <a:endParaRPr lang="de-DE" sz="2000" kern="1200" dirty="0"/>
        </a:p>
      </dsp:txBody>
      <dsp:txXfrm rot="-5400000">
        <a:off x="3785616" y="1669517"/>
        <a:ext cx="6675221" cy="1012303"/>
      </dsp:txXfrm>
    </dsp:sp>
    <dsp:sp modelId="{ADE8B1FB-5E9F-474C-AE19-E42363A758B9}">
      <dsp:nvSpPr>
        <dsp:cNvPr id="0" name=""/>
        <dsp:cNvSpPr/>
      </dsp:nvSpPr>
      <dsp:spPr>
        <a:xfrm>
          <a:off x="0" y="1474525"/>
          <a:ext cx="3785616" cy="1402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Patient </a:t>
          </a:r>
          <a:r>
            <a:rPr lang="de-DE" sz="3200" kern="1200" dirty="0" err="1"/>
            <a:t>access</a:t>
          </a:r>
          <a:r>
            <a:rPr lang="de-DE" sz="3200" kern="1200" dirty="0"/>
            <a:t> </a:t>
          </a:r>
          <a:r>
            <a:rPr lang="de-DE" sz="3200" kern="1200" dirty="0" err="1"/>
            <a:t>to</a:t>
          </a:r>
          <a:r>
            <a:rPr lang="de-DE" sz="3200" kern="1200" dirty="0"/>
            <a:t> </a:t>
          </a:r>
          <a:r>
            <a:rPr lang="de-DE" sz="3200" kern="1200" dirty="0" err="1"/>
            <a:t>their</a:t>
          </a:r>
          <a:r>
            <a:rPr lang="de-DE" sz="3200" kern="1200" dirty="0"/>
            <a:t> own </a:t>
          </a:r>
          <a:r>
            <a:rPr lang="de-DE" sz="3200" kern="1200" dirty="0" err="1"/>
            <a:t>data</a:t>
          </a:r>
          <a:endParaRPr lang="de-DE" sz="3200" kern="1200" dirty="0"/>
        </a:p>
      </dsp:txBody>
      <dsp:txXfrm>
        <a:off x="68454" y="1542979"/>
        <a:ext cx="3648708" cy="1265378"/>
      </dsp:txXfrm>
    </dsp:sp>
    <dsp:sp modelId="{25E316E8-3560-4E4D-B045-8CB1EF327D1D}">
      <dsp:nvSpPr>
        <dsp:cNvPr id="0" name=""/>
        <dsp:cNvSpPr/>
      </dsp:nvSpPr>
      <dsp:spPr>
        <a:xfrm rot="5400000">
          <a:off x="6589693" y="283077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kern="1200"/>
            <a:t>Issues of translation will be resolved by 2035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kern="1200"/>
            <a:t>Implementation of communities and practice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kern="1200"/>
            <a:t>Need for more expirmentation on benefits and risks</a:t>
          </a:r>
        </a:p>
      </dsp:txBody>
      <dsp:txXfrm rot="-5400000">
        <a:off x="3785616" y="3141918"/>
        <a:ext cx="6675221" cy="1012303"/>
      </dsp:txXfrm>
    </dsp:sp>
    <dsp:sp modelId="{43BE8F26-65E4-4C26-9345-A6EF1CBCB1BA}">
      <dsp:nvSpPr>
        <dsp:cNvPr id="0" name=""/>
        <dsp:cNvSpPr/>
      </dsp:nvSpPr>
      <dsp:spPr>
        <a:xfrm>
          <a:off x="0" y="2946926"/>
          <a:ext cx="3785616" cy="1402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/>
            <a:t>Addressing language and culture barriers</a:t>
          </a:r>
        </a:p>
      </dsp:txBody>
      <dsp:txXfrm>
        <a:off x="68454" y="3015380"/>
        <a:ext cx="3648708" cy="12653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F0E4DF-0E43-4B7A-949D-5497925049AC}">
      <dsp:nvSpPr>
        <dsp:cNvPr id="0" name=""/>
        <dsp:cNvSpPr/>
      </dsp:nvSpPr>
      <dsp:spPr>
        <a:xfrm>
          <a:off x="0" y="3275482"/>
          <a:ext cx="10515600" cy="10750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More </a:t>
          </a:r>
          <a:r>
            <a:rPr lang="de-DE" sz="2000" kern="1200" dirty="0" err="1"/>
            <a:t>reflection</a:t>
          </a:r>
          <a:r>
            <a:rPr lang="de-DE" sz="2000" kern="1200" dirty="0"/>
            <a:t> </a:t>
          </a:r>
          <a:r>
            <a:rPr lang="de-DE" sz="2000" kern="1200" dirty="0" err="1"/>
            <a:t>needed</a:t>
          </a:r>
          <a:r>
            <a:rPr lang="de-DE" sz="2000" kern="1200" dirty="0"/>
            <a:t> on potential </a:t>
          </a:r>
          <a:r>
            <a:rPr lang="de-DE" sz="2000" kern="1200" dirty="0" err="1"/>
            <a:t>collaborators</a:t>
          </a:r>
          <a:r>
            <a:rPr lang="de-DE" sz="2000" kern="1200" dirty="0"/>
            <a:t>, </a:t>
          </a:r>
          <a:r>
            <a:rPr lang="de-DE" sz="2000" kern="1200" dirty="0" err="1"/>
            <a:t>dependent</a:t>
          </a:r>
          <a:r>
            <a:rPr lang="de-DE" sz="2000" kern="1200" dirty="0"/>
            <a:t> on </a:t>
          </a:r>
          <a:r>
            <a:rPr lang="de-DE" sz="2000" kern="1200" dirty="0" err="1"/>
            <a:t>models</a:t>
          </a:r>
          <a:endParaRPr lang="de-DE" sz="2000" kern="1200" dirty="0"/>
        </a:p>
      </dsp:txBody>
      <dsp:txXfrm>
        <a:off x="0" y="3275482"/>
        <a:ext cx="10515600" cy="580546"/>
      </dsp:txXfrm>
    </dsp:sp>
    <dsp:sp modelId="{7B4CE9DB-4149-499A-9E07-E0A1E2E2101A}">
      <dsp:nvSpPr>
        <dsp:cNvPr id="0" name=""/>
        <dsp:cNvSpPr/>
      </dsp:nvSpPr>
      <dsp:spPr>
        <a:xfrm>
          <a:off x="0" y="3834527"/>
          <a:ext cx="5257799" cy="4945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/>
            <a:t>One</a:t>
          </a:r>
          <a:r>
            <a:rPr lang="de-DE" sz="1600" kern="1200" dirty="0"/>
            <a:t> </a:t>
          </a:r>
          <a:r>
            <a:rPr lang="de-DE" sz="1600" kern="1200" dirty="0" err="1"/>
            <a:t>collaborative</a:t>
          </a:r>
          <a:r>
            <a:rPr lang="de-DE" sz="1600" kern="1200" dirty="0"/>
            <a:t> </a:t>
          </a:r>
          <a:r>
            <a:rPr lang="de-DE" sz="1600" kern="1200" dirty="0" err="1"/>
            <a:t>model</a:t>
          </a:r>
          <a:r>
            <a:rPr lang="de-DE" sz="1600" kern="1200" dirty="0"/>
            <a:t> will not fit all </a:t>
          </a:r>
          <a:r>
            <a:rPr lang="de-DE" sz="1600" kern="1200" dirty="0" err="1"/>
            <a:t>needs</a:t>
          </a:r>
          <a:endParaRPr lang="de-DE" sz="1600" kern="1200" dirty="0"/>
        </a:p>
      </dsp:txBody>
      <dsp:txXfrm>
        <a:off x="0" y="3834527"/>
        <a:ext cx="5257799" cy="494539"/>
      </dsp:txXfrm>
    </dsp:sp>
    <dsp:sp modelId="{D03867BF-5F80-4A86-998D-3D6A4D4A3032}">
      <dsp:nvSpPr>
        <dsp:cNvPr id="0" name=""/>
        <dsp:cNvSpPr/>
      </dsp:nvSpPr>
      <dsp:spPr>
        <a:xfrm>
          <a:off x="5257800" y="3834527"/>
          <a:ext cx="5257799" cy="4945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Definition </a:t>
          </a:r>
          <a:r>
            <a:rPr lang="de-DE" sz="1600" kern="1200" dirty="0" err="1"/>
            <a:t>of</a:t>
          </a:r>
          <a:r>
            <a:rPr lang="de-DE" sz="1600" kern="1200" dirty="0"/>
            <a:t> </a:t>
          </a:r>
          <a:r>
            <a:rPr lang="de-DE" sz="1600" kern="1200" dirty="0" err="1"/>
            <a:t>collaboration</a:t>
          </a:r>
          <a:r>
            <a:rPr lang="de-DE" sz="1600" kern="1200" dirty="0"/>
            <a:t> </a:t>
          </a:r>
          <a:r>
            <a:rPr lang="de-DE" sz="1600" kern="1200" dirty="0" err="1"/>
            <a:t>is</a:t>
          </a:r>
          <a:r>
            <a:rPr lang="de-DE" sz="1600" kern="1200" dirty="0"/>
            <a:t> </a:t>
          </a:r>
          <a:r>
            <a:rPr lang="de-DE" sz="1600" kern="1200" dirty="0" err="1"/>
            <a:t>needed</a:t>
          </a:r>
          <a:endParaRPr lang="de-DE" sz="1600" kern="1200" dirty="0"/>
        </a:p>
      </dsp:txBody>
      <dsp:txXfrm>
        <a:off x="5257800" y="3834527"/>
        <a:ext cx="5257799" cy="494539"/>
      </dsp:txXfrm>
    </dsp:sp>
    <dsp:sp modelId="{E39871FD-CBB2-418F-B5E0-69A0E5A83387}">
      <dsp:nvSpPr>
        <dsp:cNvPr id="0" name=""/>
        <dsp:cNvSpPr/>
      </dsp:nvSpPr>
      <dsp:spPr>
        <a:xfrm rot="10800000">
          <a:off x="0" y="1638125"/>
          <a:ext cx="10515600" cy="165348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 err="1"/>
            <a:t>There</a:t>
          </a:r>
          <a:r>
            <a:rPr lang="de-DE" sz="2000" kern="1200" dirty="0"/>
            <a:t> was </a:t>
          </a:r>
          <a:r>
            <a:rPr lang="de-DE" sz="2000" kern="1200" dirty="0" err="1"/>
            <a:t>consensus</a:t>
          </a:r>
          <a:r>
            <a:rPr lang="de-DE" sz="2000" kern="1200" dirty="0"/>
            <a:t> on „</a:t>
          </a:r>
          <a:r>
            <a:rPr lang="de-DE" sz="2000" kern="1200" dirty="0" err="1"/>
            <a:t>who</a:t>
          </a:r>
          <a:r>
            <a:rPr lang="de-DE" sz="2000" kern="1200" dirty="0"/>
            <a:t>“ </a:t>
          </a:r>
          <a:r>
            <a:rPr lang="de-DE" sz="2000" kern="1200" dirty="0" err="1"/>
            <a:t>should</a:t>
          </a:r>
          <a:r>
            <a:rPr lang="de-DE" sz="2000" kern="1200" dirty="0"/>
            <a:t> </a:t>
          </a:r>
          <a:r>
            <a:rPr lang="de-DE" sz="2000" kern="1200" dirty="0" err="1"/>
            <a:t>collaborate</a:t>
          </a:r>
          <a:endParaRPr lang="de-DE" sz="2000" kern="1200" dirty="0"/>
        </a:p>
      </dsp:txBody>
      <dsp:txXfrm rot="-10800000">
        <a:off x="0" y="1638125"/>
        <a:ext cx="10515600" cy="580372"/>
      </dsp:txXfrm>
    </dsp:sp>
    <dsp:sp modelId="{F78A61D1-F619-4C11-AE6A-931C7D004EBE}">
      <dsp:nvSpPr>
        <dsp:cNvPr id="0" name=""/>
        <dsp:cNvSpPr/>
      </dsp:nvSpPr>
      <dsp:spPr>
        <a:xfrm>
          <a:off x="5134" y="2218498"/>
          <a:ext cx="1750888" cy="49439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/>
            <a:t>Healthcare</a:t>
          </a:r>
          <a:r>
            <a:rPr lang="de-DE" sz="1600" kern="1200" dirty="0"/>
            <a:t> </a:t>
          </a:r>
          <a:r>
            <a:rPr lang="de-DE" sz="1600" kern="1200" dirty="0" err="1"/>
            <a:t>professionals</a:t>
          </a:r>
          <a:endParaRPr lang="de-DE" sz="1600" kern="1200" dirty="0"/>
        </a:p>
      </dsp:txBody>
      <dsp:txXfrm>
        <a:off x="5134" y="2218498"/>
        <a:ext cx="1750888" cy="494391"/>
      </dsp:txXfrm>
    </dsp:sp>
    <dsp:sp modelId="{90645BC8-D6E7-4AD3-B084-1FD8091C16B6}">
      <dsp:nvSpPr>
        <dsp:cNvPr id="0" name=""/>
        <dsp:cNvSpPr/>
      </dsp:nvSpPr>
      <dsp:spPr>
        <a:xfrm>
          <a:off x="1756023" y="2218498"/>
          <a:ext cx="1750888" cy="49439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/>
            <a:t>Patients</a:t>
          </a:r>
        </a:p>
      </dsp:txBody>
      <dsp:txXfrm>
        <a:off x="1756023" y="2218498"/>
        <a:ext cx="1750888" cy="494391"/>
      </dsp:txXfrm>
    </dsp:sp>
    <dsp:sp modelId="{D3F4F59B-623F-49B6-923E-6DA2C46D2F2B}">
      <dsp:nvSpPr>
        <dsp:cNvPr id="0" name=""/>
        <dsp:cNvSpPr/>
      </dsp:nvSpPr>
      <dsp:spPr>
        <a:xfrm>
          <a:off x="3506911" y="2218498"/>
          <a:ext cx="1750888" cy="49439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IT</a:t>
          </a:r>
        </a:p>
      </dsp:txBody>
      <dsp:txXfrm>
        <a:off x="3506911" y="2218498"/>
        <a:ext cx="1750888" cy="494391"/>
      </dsp:txXfrm>
    </dsp:sp>
    <dsp:sp modelId="{DC14ACB9-1EA1-4E24-B569-635F61696B64}">
      <dsp:nvSpPr>
        <dsp:cNvPr id="0" name=""/>
        <dsp:cNvSpPr/>
      </dsp:nvSpPr>
      <dsp:spPr>
        <a:xfrm>
          <a:off x="5257800" y="2218498"/>
          <a:ext cx="1750888" cy="49439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Industry</a:t>
          </a:r>
        </a:p>
      </dsp:txBody>
      <dsp:txXfrm>
        <a:off x="5257800" y="2218498"/>
        <a:ext cx="1750888" cy="494391"/>
      </dsp:txXfrm>
    </dsp:sp>
    <dsp:sp modelId="{C52AD034-7EAA-4D4C-8C5D-23526E6C988E}">
      <dsp:nvSpPr>
        <dsp:cNvPr id="0" name=""/>
        <dsp:cNvSpPr/>
      </dsp:nvSpPr>
      <dsp:spPr>
        <a:xfrm>
          <a:off x="7008688" y="2218498"/>
          <a:ext cx="1750888" cy="49439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Government</a:t>
          </a:r>
        </a:p>
      </dsp:txBody>
      <dsp:txXfrm>
        <a:off x="7008688" y="2218498"/>
        <a:ext cx="1750888" cy="494391"/>
      </dsp:txXfrm>
    </dsp:sp>
    <dsp:sp modelId="{A5F9A725-9FB4-49D4-A7D8-5A0325885999}">
      <dsp:nvSpPr>
        <dsp:cNvPr id="0" name=""/>
        <dsp:cNvSpPr/>
      </dsp:nvSpPr>
      <dsp:spPr>
        <a:xfrm>
          <a:off x="8759576" y="2218498"/>
          <a:ext cx="1750888" cy="49439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/>
            <a:t>Unknown</a:t>
          </a:r>
          <a:r>
            <a:rPr lang="de-DE" sz="1600" kern="1200" dirty="0"/>
            <a:t> Guest</a:t>
          </a:r>
        </a:p>
      </dsp:txBody>
      <dsp:txXfrm>
        <a:off x="8759576" y="2218498"/>
        <a:ext cx="1750888" cy="494391"/>
      </dsp:txXfrm>
    </dsp:sp>
    <dsp:sp modelId="{515D0B9A-A22F-4776-9A98-ED33AE782148}">
      <dsp:nvSpPr>
        <dsp:cNvPr id="0" name=""/>
        <dsp:cNvSpPr/>
      </dsp:nvSpPr>
      <dsp:spPr>
        <a:xfrm rot="10800000">
          <a:off x="0" y="0"/>
          <a:ext cx="10515600" cy="165348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 err="1"/>
            <a:t>There</a:t>
          </a:r>
          <a:r>
            <a:rPr lang="de-DE" sz="2000" kern="1200" dirty="0"/>
            <a:t> </a:t>
          </a:r>
          <a:r>
            <a:rPr lang="de-DE" sz="2000" kern="1200" dirty="0" err="1"/>
            <a:t>were</a:t>
          </a:r>
          <a:r>
            <a:rPr lang="de-DE" sz="2000" kern="1200" dirty="0"/>
            <a:t> multiple </a:t>
          </a:r>
          <a:r>
            <a:rPr lang="de-DE" sz="2000" kern="1200" dirty="0" err="1"/>
            <a:t>collaborative</a:t>
          </a:r>
          <a:r>
            <a:rPr lang="de-DE" sz="2000" kern="1200" dirty="0"/>
            <a:t> </a:t>
          </a:r>
          <a:r>
            <a:rPr lang="de-DE" sz="2000" kern="1200" dirty="0" err="1"/>
            <a:t>models</a:t>
          </a:r>
          <a:r>
            <a:rPr lang="de-DE" sz="2000" kern="1200" dirty="0"/>
            <a:t> </a:t>
          </a:r>
          <a:r>
            <a:rPr lang="de-DE" sz="2000" kern="1200" dirty="0" err="1"/>
            <a:t>discussed</a:t>
          </a:r>
          <a:r>
            <a:rPr lang="de-DE" sz="2000" kern="1200" dirty="0"/>
            <a:t> </a:t>
          </a:r>
          <a:r>
            <a:rPr lang="de-DE" sz="2000" kern="1200" dirty="0" err="1"/>
            <a:t>across</a:t>
          </a:r>
          <a:r>
            <a:rPr lang="de-DE" sz="2000" kern="1200" dirty="0"/>
            <a:t> </a:t>
          </a:r>
          <a:r>
            <a:rPr lang="de-DE" sz="2000" kern="1200" dirty="0" err="1"/>
            <a:t>the</a:t>
          </a:r>
          <a:r>
            <a:rPr lang="de-DE" sz="2000" kern="1200" dirty="0"/>
            <a:t> </a:t>
          </a:r>
          <a:r>
            <a:rPr lang="de-DE" sz="2000" kern="1200" dirty="0" err="1"/>
            <a:t>group</a:t>
          </a:r>
          <a:endParaRPr lang="de-DE" sz="2000" kern="1200" dirty="0"/>
        </a:p>
      </dsp:txBody>
      <dsp:txXfrm rot="10800000">
        <a:off x="0" y="0"/>
        <a:ext cx="10515600" cy="10743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292973-593A-5949-A947-7AC3C791E38F}" type="datetimeFigureOut">
              <a:rPr lang="en-US" smtClean="0"/>
              <a:t>11/4/19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AC496-D698-AC44-B715-9ABCD8A1A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0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04748-D586-4854-A453-1478C00D71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313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AC496-D698-AC44-B715-9ABCD8A1AF8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759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04748-D586-4854-A453-1478C00D71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756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04748-D586-4854-A453-1478C00D718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71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04748-D586-4854-A453-1478C00D718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43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04748-D586-4854-A453-1478C00D718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3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amecme.org/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gamecme.org/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amecme.org/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gamecme.org/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amecme.org/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gamecme.org/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gamecme.org/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gamecme.org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gamecme.org/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gamecme.org/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gamecme.org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1590B-BCE2-6145-9AFE-731236556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93E23D-281C-E247-BE8A-94F30D1CEE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820C9-AF14-3843-9A94-045CA7838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F643F-5EBC-184F-9469-C256936AB4FB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F13675-FC81-F24F-AA1D-BE56674EA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www.gamecme.org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79BD2-2A7F-AA4E-9E94-8E630C4DC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56E4-3B24-AE48-8909-4247DD9BC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536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C06CA-B43F-B249-8915-875994433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F91A6F-FFD5-B447-BCC0-3650BBA021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A145A-806D-4540-8C46-86B02071D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F643F-5EBC-184F-9469-C256936AB4FB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9AD5D-EFCE-7B43-8726-CD4D69970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www.gamecme.org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23069-C139-044F-8241-06465E7FC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56E4-3B24-AE48-8909-4247DD9BC9E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C978E62-AB27-4249-889C-3ECB019405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27718" y="492776"/>
            <a:ext cx="4357684" cy="101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5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6864BC-31EF-764F-A1A5-88636F1BC3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C68183-3519-8246-9635-1AE669AD43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B61AB1-E8FF-CD49-98AE-7B82B831E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F643F-5EBC-184F-9469-C256936AB4FB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8B73F-799C-344C-B91B-578AC669A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www.gamecme.org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B2084-2672-B14F-B3AC-EA5682127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56E4-3B24-AE48-8909-4247DD9BC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92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9" b="18310"/>
          <a:stretch/>
        </p:blipFill>
        <p:spPr>
          <a:xfrm rot="5400000">
            <a:off x="2667001" y="-2667000"/>
            <a:ext cx="6857999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8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1D9F0-1013-3044-ACFC-4D1D3F559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08481-7978-3943-B9F0-0E02B574D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2C0F5-2A99-E046-A50D-2451739E3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F643F-5EBC-184F-9469-C256936AB4FB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CC80E-D38B-ED42-9157-28335F5D9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www.gamecme.org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BFF07-7B84-0D41-96A5-75FB63F36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56E4-3B24-AE48-8909-4247DD9BC9E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B89CD9FE-6D4E-42D2-BBD0-7B1724C9AB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27718" y="492776"/>
            <a:ext cx="4357684" cy="101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9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0755F-44AE-F948-A89F-D4A1832EF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584E3-B27C-A847-8136-A25A8C60C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A3300F-7F1F-CC4C-9F6E-72A2ADC4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F643F-5EBC-184F-9469-C256936AB4FB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620CC-5D7A-6845-963C-574FF8837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www.gamecme.org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6CD4D-8086-C046-A871-D3DE6981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56E4-3B24-AE48-8909-4247DD9BC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9C387-08E6-A042-A93A-4969C22F3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FAE79-3CA4-5742-A9A3-234BCA8299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D2EC69-7910-5A40-A598-A0C24F67BD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B9D98-6504-664C-B8B7-D684ACF79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F643F-5EBC-184F-9469-C256936AB4FB}" type="datetimeFigureOut">
              <a:rPr lang="en-US" smtClean="0"/>
              <a:t>11/4/19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22C8C2-0472-404B-B07F-8FB318A79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www.gamecme.org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A8C47F-CDDF-9343-A475-3F1F5F234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56E4-3B24-AE48-8909-4247DD9BC9E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F7B4812C-28E6-4857-A4F4-3A199BB179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27718" y="492776"/>
            <a:ext cx="4357684" cy="101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0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56264-EAC7-8049-BC5D-5ABBA38BB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36866-37B9-F046-AEF4-35C71FF43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C699E4-A62F-584A-913A-DC60D5133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839B88-25E5-7048-B47A-8A3D8437B0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872D5-8C94-F64A-8FB1-156A46222F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7F6F7C-EB0E-6149-B446-8E2746685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F643F-5EBC-184F-9469-C256936AB4FB}" type="datetimeFigureOut">
              <a:rPr lang="en-US" smtClean="0"/>
              <a:t>11/4/19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8D634A-63C0-114E-91FB-38252F17D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www.gamecme.org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2618BB-5E62-9F43-BC7E-746865BE5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56E4-3B24-AE48-8909-4247DD9BC9E8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0BE963B3-AA1D-4E9E-946F-7C1C5E6449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27718" y="492776"/>
            <a:ext cx="4357684" cy="101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94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0114C-6BE3-6440-892D-DF805FEE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E9DDF1-6325-294D-9CAC-F13A347D3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F643F-5EBC-184F-9469-C256936AB4FB}" type="datetimeFigureOut">
              <a:rPr lang="en-US" smtClean="0"/>
              <a:t>11/4/19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BF5225-E9D1-714C-AD01-28F3713DE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www.gamecme.org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1BE6D-1F3A-904C-8B8D-3F55EEADE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56E4-3B24-AE48-8909-4247DD9BC9E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B55214B-581E-41CD-A24F-48FAD50617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27718" y="492776"/>
            <a:ext cx="4357684" cy="101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41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5D1F56-F9A0-254F-A54E-823A7372D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F643F-5EBC-184F-9469-C256936AB4FB}" type="datetimeFigureOut">
              <a:rPr lang="en-US" smtClean="0"/>
              <a:t>11/4/19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58D2F4-8E2E-6342-8277-3FEAEFD8E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www.gamecme.org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34C16B-A604-7E4E-92EE-F8D1E11A5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56E4-3B24-AE48-8909-4247DD9BC9E8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8D0831-845E-41A9-B975-F062A699D6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27718" y="492776"/>
            <a:ext cx="4357684" cy="101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18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BE0C7-6EB6-5441-A417-19E443E55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4FEC8-FA36-3B48-8286-A0ABA1214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7300" y="1679422"/>
            <a:ext cx="6172200" cy="41895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650041-8133-2248-B0A0-DFDDB8FD72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DC141-D8E2-5C42-B2BA-0997C48AD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F643F-5EBC-184F-9469-C256936AB4FB}" type="datetimeFigureOut">
              <a:rPr lang="en-US" smtClean="0"/>
              <a:t>11/4/19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5A058B-36E9-754E-8E0C-7812E74BD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www.gamecme.org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17264-67DC-B94D-842F-3F2647FC8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56E4-3B24-AE48-8909-4247DD9BC9E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D09047C0-4F47-476C-A506-C304CB0165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27718" y="492776"/>
            <a:ext cx="4357684" cy="101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98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9FE2A-FDFA-FE41-8236-9C4091F6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646B52-F8BD-0B46-96DD-4E65F8412D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641987"/>
            <a:ext cx="6172200" cy="4219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0AC0B-783C-4747-AC43-BB7567BDB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DEAEA-7513-BE43-BF36-FCCD82F1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F643F-5EBC-184F-9469-C256936AB4FB}" type="datetimeFigureOut">
              <a:rPr lang="en-US" smtClean="0"/>
              <a:t>11/4/19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48426C-F9DA-6D42-8976-BA68D6AED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www.gamecme.org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E54EB-B55F-BE42-917F-081E76B4C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56E4-3B24-AE48-8909-4247DD9BC9E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9B4F5B2E-7747-4BB6-BF17-68089215B3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27718" y="492776"/>
            <a:ext cx="4357684" cy="101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37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4BAEA4-F9A6-DC4C-ABDF-985E7BF1D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085CA6-4358-8247-9C18-8D79346C9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0E8FD-5E92-7841-AF22-65E00595B0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F643F-5EBC-184F-9469-C256936AB4FB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8CD05-4A13-754E-BE90-FCA61E0E1A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50EE8-E7C2-3C4B-AED2-24F29CAC75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D56E4-3B24-AE48-8909-4247DD9BC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4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4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92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EE9036-95E6-4419-9345-D1485678E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de-DE" sz="4400" b="1">
                <a:solidFill>
                  <a:schemeClr val="accent1"/>
                </a:solidFill>
              </a:rPr>
              <a:t>Objectives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34988B1-6FE0-4B9A-BD95-EA14B4D14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de-DE" sz="2400"/>
          </a:p>
          <a:p>
            <a:pPr marL="0" indent="0">
              <a:buNone/>
            </a:pPr>
            <a:r>
              <a:rPr lang="de-DE" sz="2400"/>
              <a:t>On a 10 – 15 years perspective participants…</a:t>
            </a:r>
          </a:p>
          <a:p>
            <a:r>
              <a:rPr lang="de-DE" sz="2400"/>
              <a:t>Identify and describe on a 10-15 years perspective, how the future of learning translation in healthcare will look like</a:t>
            </a:r>
          </a:p>
          <a:p>
            <a:r>
              <a:rPr lang="de-DE" sz="2400"/>
              <a:t>Memorize challenges in the context of healthcare learning that could be resolved with the means of learning technology</a:t>
            </a:r>
          </a:p>
          <a:p>
            <a:r>
              <a:rPr lang="de-DE" sz="2400"/>
              <a:t>Identify stakeholders that may need to collaborate and what their role may be</a:t>
            </a:r>
          </a:p>
        </p:txBody>
      </p:sp>
    </p:spTree>
    <p:extLst>
      <p:ext uri="{BB962C8B-B14F-4D97-AF65-F5344CB8AC3E}">
        <p14:creationId xmlns:p14="http://schemas.microsoft.com/office/powerpoint/2010/main" val="1242093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341ACE1-A229-449B-908B-9AAC9265B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37" y="957695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sz="4400" b="1" dirty="0">
                <a:solidFill>
                  <a:schemeClr val="accent1"/>
                </a:solidFill>
              </a:rPr>
              <a:t>Desired Outcomes from the FF</a:t>
            </a:r>
            <a:endParaRPr lang="de-DE" sz="4400" dirty="0">
              <a:solidFill>
                <a:schemeClr val="accent1"/>
              </a:solidFill>
            </a:endParaRP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7FC72A9-B0AC-4D3D-813B-C0FEF6B1E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66" y="963877"/>
            <a:ext cx="6377769" cy="4930246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/>
              <a:t>Identify the areas that require an evolution considering these 3 themes: </a:t>
            </a:r>
          </a:p>
          <a:p>
            <a:pPr marL="0" indent="0">
              <a:buNone/>
            </a:pPr>
            <a:endParaRPr lang="en-US" sz="2400" b="1" dirty="0"/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Direction of learning translation science and education (15 year horizon)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Evolution of learning: Big data, technology and AI, as well as learning sciences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Collaborative models:</a:t>
            </a:r>
            <a:br>
              <a:rPr lang="en-US" sz="2400" dirty="0"/>
            </a:br>
            <a:r>
              <a:rPr lang="en-US" sz="2400" dirty="0"/>
              <a:t>Why?, Who? and How?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To output a white paper that will capture the process used for the FF and the key areas explored, to prepare our field of professionals in medical learning for the future.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48571" y="2209249"/>
            <a:ext cx="0" cy="2506648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411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0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D27F7B0-8932-4D27-8FEA-60CEF47E1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Organizing Committee</a:t>
            </a:r>
          </a:p>
        </p:txBody>
      </p:sp>
      <p:cxnSp>
        <p:nvCxnSpPr>
          <p:cNvPr id="27" name="Straight Connector 12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Inhaltsplatzhalter 2">
            <a:extLst>
              <a:ext uri="{FF2B5EF4-FFF2-40B4-BE49-F238E27FC236}">
                <a16:creationId xmlns:a16="http://schemas.microsoft.com/office/drawing/2014/main" id="{1FC55737-89B9-47A6-A882-9A19C8FB8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1761323"/>
            <a:ext cx="6377769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Suzanne Murray, co-chair, AXDEV</a:t>
            </a:r>
          </a:p>
          <a:p>
            <a:pPr marL="0"/>
            <a:r>
              <a:rPr lang="en-US" sz="2000" dirty="0"/>
              <a:t>Thomas Kellner, co-chair, UCB</a:t>
            </a:r>
          </a:p>
          <a:p>
            <a:pPr marL="0"/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Dale Kummerle, Merck and Past President, GAME</a:t>
            </a:r>
          </a:p>
          <a:p>
            <a:pPr marL="0"/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Alvaro Margolis,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Evimed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President, GAME</a:t>
            </a:r>
          </a:p>
          <a:p>
            <a:pPr marL="0"/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Celine Carrera, European Society of Cardiology</a:t>
            </a:r>
          </a:p>
          <a:p>
            <a:pPr marL="0"/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Celeste Kolanko,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Liberium</a:t>
            </a: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/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Amy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Berthaut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European Respiratory Society</a:t>
            </a:r>
          </a:p>
          <a:p>
            <a:pPr marL="0"/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Samar Aboulsoud, Cairo University</a:t>
            </a:r>
          </a:p>
          <a:p>
            <a:pPr marL="0"/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Sherlyn Arnold-Celone, ILP</a:t>
            </a:r>
          </a:p>
          <a:p>
            <a:pPr marL="0"/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Dean Beals,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DKBmed</a:t>
            </a: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/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Beth Richter, Eli-Lilly</a:t>
            </a:r>
          </a:p>
          <a:p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482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928AAF-D26D-4A06-B06D-0E6C5A226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2139950"/>
          </a:xfrm>
        </p:spPr>
        <p:txBody>
          <a:bodyPr>
            <a:normAutofit/>
          </a:bodyPr>
          <a:lstStyle/>
          <a:p>
            <a:r>
              <a:rPr lang="de-DE" b="1" dirty="0"/>
              <a:t>Faculty</a:t>
            </a:r>
            <a:br>
              <a:rPr lang="de-DE" b="1" dirty="0"/>
            </a:br>
            <a:br>
              <a:rPr lang="de-DE" b="1" dirty="0"/>
            </a:br>
            <a:r>
              <a:rPr lang="de-DE" sz="2800" b="1" i="1" dirty="0"/>
              <a:t>Chairs: Suzanne Murray, Thomas Kellner</a:t>
            </a:r>
            <a:endParaRPr lang="de-DE" b="1" i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D15B0B4-7E80-1042-A780-92FB3E17EC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8068" y="2537778"/>
            <a:ext cx="5157787" cy="368458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Mr. Werner Bill, CEO ERS, Switzerland</a:t>
            </a:r>
          </a:p>
          <a:p>
            <a:r>
              <a:rPr lang="en-US" dirty="0"/>
              <a:t>Professor Eric </a:t>
            </a:r>
            <a:r>
              <a:rPr lang="en-US" dirty="0" err="1"/>
              <a:t>Bonnefoy</a:t>
            </a:r>
            <a:r>
              <a:rPr lang="en-US" dirty="0"/>
              <a:t>, ESC Education Committee, University de Lyon, France</a:t>
            </a:r>
          </a:p>
          <a:p>
            <a:r>
              <a:rPr lang="en-US" dirty="0"/>
              <a:t>Ms. Anne </a:t>
            </a:r>
            <a:r>
              <a:rPr lang="en-US" dirty="0" err="1"/>
              <a:t>Depaigne</a:t>
            </a:r>
            <a:r>
              <a:rPr lang="en-US" dirty="0"/>
              <a:t>-Loth, </a:t>
            </a:r>
            <a:r>
              <a:rPr lang="en-US" dirty="0" err="1"/>
              <a:t>Agence</a:t>
            </a:r>
            <a:r>
              <a:rPr lang="en-US" dirty="0"/>
              <a:t> National de DPC, France</a:t>
            </a:r>
          </a:p>
          <a:p>
            <a:r>
              <a:rPr lang="en-US" dirty="0"/>
              <a:t>Professor </a:t>
            </a:r>
            <a:r>
              <a:rPr lang="en-US" dirty="0" err="1"/>
              <a:t>Aviad</a:t>
            </a:r>
            <a:r>
              <a:rPr lang="en-US" dirty="0"/>
              <a:t> </a:t>
            </a:r>
            <a:r>
              <a:rPr lang="en-US" dirty="0" err="1"/>
              <a:t>Haramati</a:t>
            </a:r>
            <a:r>
              <a:rPr lang="en-US" dirty="0"/>
              <a:t>, Georgetown University, US</a:t>
            </a:r>
          </a:p>
          <a:p>
            <a:r>
              <a:rPr lang="en-US" dirty="0"/>
              <a:t>Professor </a:t>
            </a:r>
            <a:r>
              <a:rPr lang="en-US" dirty="0" err="1"/>
              <a:t>Jur</a:t>
            </a:r>
            <a:r>
              <a:rPr lang="en-US" dirty="0"/>
              <a:t> </a:t>
            </a:r>
            <a:r>
              <a:rPr lang="en-US" dirty="0" err="1"/>
              <a:t>Koksma</a:t>
            </a:r>
            <a:r>
              <a:rPr lang="en-US" dirty="0"/>
              <a:t>, Radboud University, The Netherlands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5594983-D5C2-9847-BC43-E5FF125607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5791" y="2505075"/>
            <a:ext cx="5183188" cy="368458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Dr. Dale Kummerle, GAME past president, MSD, US</a:t>
            </a:r>
          </a:p>
          <a:p>
            <a:r>
              <a:rPr lang="en-US" dirty="0"/>
              <a:t>Ms. Michèle Lenoir-</a:t>
            </a:r>
            <a:r>
              <a:rPr lang="en-US" dirty="0" err="1"/>
              <a:t>Salfati</a:t>
            </a:r>
            <a:r>
              <a:rPr lang="en-US" dirty="0"/>
              <a:t>. CPD office France, </a:t>
            </a:r>
            <a:r>
              <a:rPr lang="en-US" dirty="0" err="1"/>
              <a:t>Agence</a:t>
            </a:r>
            <a:r>
              <a:rPr lang="en-US" dirty="0"/>
              <a:t> National de DPC France</a:t>
            </a:r>
          </a:p>
          <a:p>
            <a:r>
              <a:rPr lang="en-US" dirty="0"/>
              <a:t>Dr Susanna Price, president elect ESC, UK</a:t>
            </a:r>
          </a:p>
          <a:p>
            <a:r>
              <a:rPr lang="en-US" dirty="0"/>
              <a:t>Professor Olaf Wolkenhauer, Rostock University, Germany</a:t>
            </a:r>
          </a:p>
          <a:p>
            <a:r>
              <a:rPr lang="en-US" dirty="0"/>
              <a:t>Professor Nabil </a:t>
            </a:r>
            <a:r>
              <a:rPr lang="en-US" dirty="0" err="1"/>
              <a:t>Zary</a:t>
            </a:r>
            <a:r>
              <a:rPr lang="en-US" dirty="0"/>
              <a:t>, Mohammed Bin Rashid University of Medicine and Health Sciences, UAE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415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0466E87-B172-4614-A510-8F84D0458954}"/>
              </a:ext>
            </a:extLst>
          </p:cNvPr>
          <p:cNvSpPr txBox="1">
            <a:spLocks/>
          </p:cNvSpPr>
          <p:nvPr/>
        </p:nvSpPr>
        <p:spPr>
          <a:xfrm>
            <a:off x="916258" y="1468934"/>
            <a:ext cx="11275742" cy="4660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The process selected is as follows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400" dirty="0"/>
              <a:t>Three (3) themes were explored</a:t>
            </a:r>
            <a:endParaRPr lang="en-US" sz="2000" dirty="0"/>
          </a:p>
          <a:p>
            <a:pPr marL="457200" indent="-457200">
              <a:buAutoNum type="arabicPeriod" startAt="2"/>
            </a:pPr>
            <a:r>
              <a:rPr lang="en-US" sz="2400" dirty="0"/>
              <a:t>Participants:</a:t>
            </a:r>
          </a:p>
          <a:p>
            <a:pPr marL="457200" lvl="1" indent="-11113">
              <a:buNone/>
            </a:pPr>
            <a:r>
              <a:rPr lang="en-US" dirty="0"/>
              <a:t>	</a:t>
            </a:r>
            <a:r>
              <a:rPr lang="en-US" sz="2000" dirty="0"/>
              <a:t>Invited Futurists &amp; Leaders,  representing stakeholder groups and various geographies, from academia, medical societies, government &amp; industry (Day1 – on invitation only) and GAME members (Day2)</a:t>
            </a:r>
          </a:p>
          <a:p>
            <a:pPr marL="446087" lvl="1" indent="0">
              <a:buNone/>
            </a:pPr>
            <a:endParaRPr lang="en-US" sz="2000" dirty="0"/>
          </a:p>
          <a:p>
            <a:pPr marL="457200" lvl="1" indent="0">
              <a:buNone/>
            </a:pPr>
            <a:r>
              <a:rPr lang="en-US" sz="2000" dirty="0"/>
              <a:t>	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	</a:t>
            </a:r>
          </a:p>
          <a:p>
            <a:pPr marL="457200" indent="-457200">
              <a:buAutoNum type="arabicPeriod" startAt="2"/>
            </a:pPr>
            <a:endParaRPr lang="en-US" sz="2400" dirty="0"/>
          </a:p>
          <a:p>
            <a:pPr marL="457200" indent="-457200">
              <a:buAutoNum type="arabicPeriod" startAt="2"/>
            </a:pPr>
            <a:endParaRPr lang="en-US" sz="2400" dirty="0"/>
          </a:p>
          <a:p>
            <a:pPr marL="457200" indent="-457200">
              <a:buAutoNum type="arabicPeriod" startAt="2"/>
            </a:pPr>
            <a:endParaRPr lang="en-US" sz="2400" dirty="0"/>
          </a:p>
          <a:p>
            <a:pPr marL="457200" indent="-457200">
              <a:buAutoNum type="arabicPeriod" startAt="2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en-US" sz="2400" dirty="0"/>
          </a:p>
          <a:p>
            <a:pPr marL="457200" lvl="1" indent="0">
              <a:buNone/>
            </a:pPr>
            <a:r>
              <a:rPr lang="en-US" dirty="0"/>
              <a:t>	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D4255FE-D9E4-46D9-8675-B2E3A236D33F}"/>
              </a:ext>
            </a:extLst>
          </p:cNvPr>
          <p:cNvSpPr txBox="1">
            <a:spLocks/>
          </p:cNvSpPr>
          <p:nvPr/>
        </p:nvSpPr>
        <p:spPr>
          <a:xfrm>
            <a:off x="916258" y="14505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222503D-F435-4576-A9FD-85DE68173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000" b="1" dirty="0"/>
              <a:t>Process &amp; </a:t>
            </a:r>
            <a:r>
              <a:rPr lang="fr-CA" sz="4000" b="1" dirty="0" err="1"/>
              <a:t>Faculty</a:t>
            </a:r>
            <a:r>
              <a:rPr lang="fr-CA" sz="4000" b="1" dirty="0"/>
              <a:t> </a:t>
            </a:r>
            <a:r>
              <a:rPr lang="fr-CA" sz="4000" b="1" dirty="0" err="1"/>
              <a:t>Selection</a:t>
            </a:r>
            <a:r>
              <a:rPr lang="fr-CA" sz="4000" b="1" dirty="0"/>
              <a:t> </a:t>
            </a:r>
            <a:r>
              <a:rPr lang="fr-CA" sz="4000" b="1" dirty="0" err="1"/>
              <a:t>Criteria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970036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0466E87-B172-4614-A510-8F84D0458954}"/>
              </a:ext>
            </a:extLst>
          </p:cNvPr>
          <p:cNvSpPr txBox="1">
            <a:spLocks/>
          </p:cNvSpPr>
          <p:nvPr/>
        </p:nvSpPr>
        <p:spPr>
          <a:xfrm>
            <a:off x="748990" y="1983113"/>
            <a:ext cx="11283176" cy="4812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 </a:t>
            </a:r>
            <a:endParaRPr lang="en-US" sz="2400" i="1" dirty="0">
              <a:highlight>
                <a:srgbClr val="FFFF00"/>
              </a:highlight>
            </a:endParaRPr>
          </a:p>
          <a:p>
            <a:pPr>
              <a:buFont typeface="Symbol" panose="05050102010706020507" pitchFamily="18" charset="2"/>
              <a:buChar char="-"/>
            </a:pPr>
            <a:r>
              <a:rPr lang="en-US" sz="2400" dirty="0"/>
              <a:t>Expert dialogue (on invitation only)</a:t>
            </a:r>
          </a:p>
          <a:p>
            <a:pPr>
              <a:buFontTx/>
              <a:buChar char="-"/>
            </a:pPr>
            <a:endParaRPr lang="en-US" sz="2400" dirty="0"/>
          </a:p>
          <a:p>
            <a:pPr>
              <a:buFontTx/>
              <a:buChar char="-"/>
            </a:pPr>
            <a:r>
              <a:rPr lang="en-US" sz="2400" dirty="0"/>
              <a:t>Three (3) keynote speakers to inspire future thinking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Tx/>
              <a:buChar char="-"/>
            </a:pPr>
            <a:r>
              <a:rPr lang="en-US" sz="2400" dirty="0"/>
              <a:t>Summary of outputs from expert dialogue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Tx/>
              <a:buChar char="-"/>
            </a:pPr>
            <a:r>
              <a:rPr lang="en-US" sz="2400" dirty="0"/>
              <a:t>Afternoon workshop</a:t>
            </a:r>
          </a:p>
          <a:p>
            <a:pPr lvl="1">
              <a:buFontTx/>
              <a:buChar char="-"/>
            </a:pPr>
            <a:r>
              <a:rPr lang="en-US" sz="2000" dirty="0"/>
              <a:t>Present the 3 Themes (A,B,C), provide time to reflect, discussion in small groups</a:t>
            </a:r>
          </a:p>
          <a:p>
            <a:pPr>
              <a:buFontTx/>
              <a:buChar char="-"/>
            </a:pPr>
            <a:endParaRPr lang="en-US" sz="2400" dirty="0"/>
          </a:p>
          <a:p>
            <a:pPr marL="457200" indent="-457200">
              <a:buAutoNum type="arabicPeriod" startAt="2"/>
            </a:pPr>
            <a:endParaRPr lang="en-US" sz="2400" i="1" dirty="0">
              <a:highlight>
                <a:srgbClr val="FFFF00"/>
              </a:highlight>
            </a:endParaRPr>
          </a:p>
          <a:p>
            <a:pPr lvl="2">
              <a:buFontTx/>
              <a:buChar char="-"/>
            </a:pPr>
            <a:endParaRPr lang="en-US" sz="2400" dirty="0"/>
          </a:p>
          <a:p>
            <a:pPr lvl="2">
              <a:buFontTx/>
              <a:buChar char="-"/>
            </a:pPr>
            <a:endParaRPr lang="en-US" sz="2400" dirty="0"/>
          </a:p>
          <a:p>
            <a:pPr marL="914400" lvl="1" indent="-457200">
              <a:buAutoNum type="arabicPeriod" startAt="2"/>
            </a:pPr>
            <a:endParaRPr lang="en-US" dirty="0"/>
          </a:p>
          <a:p>
            <a:pPr marL="457200" indent="-457200">
              <a:buAutoNum type="arabicPeriod" startAt="2"/>
            </a:pPr>
            <a:endParaRPr lang="en-US" sz="2400" dirty="0"/>
          </a:p>
          <a:p>
            <a:pPr marL="457200" indent="-457200">
              <a:buAutoNum type="arabicPeriod" startAt="2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en-US" sz="2400" dirty="0"/>
          </a:p>
          <a:p>
            <a:pPr marL="457200" lvl="1" indent="0">
              <a:buNone/>
            </a:pPr>
            <a:r>
              <a:rPr lang="en-US" dirty="0"/>
              <a:t>	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D4255FE-D9E4-46D9-8675-B2E3A236D33F}"/>
              </a:ext>
            </a:extLst>
          </p:cNvPr>
          <p:cNvSpPr txBox="1">
            <a:spLocks/>
          </p:cNvSpPr>
          <p:nvPr/>
        </p:nvSpPr>
        <p:spPr>
          <a:xfrm>
            <a:off x="748990" y="10540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32AD55D-1B66-4B60-9853-5B37613A1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Agenda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1949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D596465-D3D8-48BA-9DCB-B5895252C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Expert </a:t>
            </a:r>
            <a:r>
              <a:rPr lang="de-DE" b="1" dirty="0" err="1"/>
              <a:t>Dialogue</a:t>
            </a:r>
            <a:r>
              <a:rPr lang="de-DE" b="1" dirty="0"/>
              <a:t> - The </a:t>
            </a:r>
            <a:r>
              <a:rPr lang="de-DE" b="1" dirty="0" err="1"/>
              <a:t>Process</a:t>
            </a:r>
            <a:endParaRPr lang="de-DE" b="1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6CDF310-4FBB-493E-82C8-6E00C53D5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/>
              <a:t>Facilitated Exploratory Dialogue (</a:t>
            </a:r>
            <a:r>
              <a:rPr lang="en-US" sz="2400" b="1" dirty="0" err="1"/>
              <a:t>Chattham</a:t>
            </a:r>
            <a:r>
              <a:rPr lang="en-US" sz="2400" b="1" dirty="0"/>
              <a:t> House rules apply)</a:t>
            </a:r>
          </a:p>
          <a:p>
            <a:pPr marL="0" indent="0">
              <a:buNone/>
            </a:pPr>
            <a:endParaRPr lang="en-US" sz="2400" b="1" dirty="0"/>
          </a:p>
          <a:p>
            <a:pPr marL="457200" lvl="1" indent="0">
              <a:buNone/>
            </a:pPr>
            <a:r>
              <a:rPr lang="en-US" dirty="0"/>
              <a:t>Three (3) open ended questions (1 per Theme)</a:t>
            </a:r>
          </a:p>
          <a:p>
            <a:pPr marL="457200" lvl="1" indent="0">
              <a:buNone/>
            </a:pPr>
            <a:endParaRPr lang="en-US" dirty="0"/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Individual reflection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Table Reflection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Sorting and grouping of table reflections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Prioritization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Group reflection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Group prioritization (Day1 only)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0398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0466E87-B172-4614-A510-8F84D0458954}"/>
              </a:ext>
            </a:extLst>
          </p:cNvPr>
          <p:cNvSpPr txBox="1">
            <a:spLocks/>
          </p:cNvSpPr>
          <p:nvPr/>
        </p:nvSpPr>
        <p:spPr>
          <a:xfrm>
            <a:off x="737839" y="2402736"/>
            <a:ext cx="11015546" cy="4812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  <a:p>
            <a:pPr lvl="2">
              <a:buFontTx/>
              <a:buChar char="-"/>
            </a:pPr>
            <a:endParaRPr lang="en-US" sz="2400" dirty="0"/>
          </a:p>
          <a:p>
            <a:pPr lvl="2">
              <a:buFontTx/>
              <a:buChar char="-"/>
            </a:pPr>
            <a:endParaRPr lang="en-US" sz="2400" dirty="0"/>
          </a:p>
          <a:p>
            <a:pPr marL="914400" lvl="1" indent="-457200">
              <a:buAutoNum type="arabicPeriod" startAt="2"/>
            </a:pPr>
            <a:endParaRPr lang="en-US" dirty="0"/>
          </a:p>
          <a:p>
            <a:pPr marL="457200" indent="-457200">
              <a:buAutoNum type="arabicPeriod" startAt="2"/>
            </a:pPr>
            <a:endParaRPr lang="en-US" sz="2400" dirty="0"/>
          </a:p>
          <a:p>
            <a:pPr marL="457200" indent="-457200">
              <a:buAutoNum type="arabicPeriod" startAt="2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en-US" sz="2400" dirty="0"/>
          </a:p>
          <a:p>
            <a:pPr marL="457200" lvl="1" indent="0">
              <a:buNone/>
            </a:pPr>
            <a:r>
              <a:rPr lang="en-US" dirty="0"/>
              <a:t>	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D4255FE-D9E4-46D9-8675-B2E3A236D33F}"/>
              </a:ext>
            </a:extLst>
          </p:cNvPr>
          <p:cNvSpPr txBox="1">
            <a:spLocks/>
          </p:cNvSpPr>
          <p:nvPr/>
        </p:nvSpPr>
        <p:spPr>
          <a:xfrm>
            <a:off x="662114" y="405249"/>
            <a:ext cx="107678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/>
              <a:t>Data </a:t>
            </a:r>
            <a:r>
              <a:rPr lang="fr-CA" b="1" dirty="0" err="1"/>
              <a:t>Capturing</a:t>
            </a:r>
            <a:r>
              <a:rPr lang="fr-CA" b="1" dirty="0"/>
              <a:t> &amp; </a:t>
            </a:r>
            <a:r>
              <a:rPr lang="fr-CA" b="1" dirty="0" err="1"/>
              <a:t>Analysis</a:t>
            </a:r>
            <a:endParaRPr lang="en-US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F8ABCD-26F7-423F-8BB4-5C0DE3C5B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975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The process selected is as follows (Chatham house rules apply):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Notes takers for qualitative data (Day 1 &amp; 2) at each table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Audio and video recording – to be exclusively used for data capturing and analysis (except keynote presentations)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Findings will be anonymized and only presented in an aggregate form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Findings will NOT be shared or used for any other purpose that to compile, analyze and produce a white paper and further dissemination of achieved results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White paper to be submitted to a credible journal</a:t>
            </a:r>
          </a:p>
        </p:txBody>
      </p:sp>
    </p:spTree>
    <p:extLst>
      <p:ext uri="{BB962C8B-B14F-4D97-AF65-F5344CB8AC3E}">
        <p14:creationId xmlns:p14="http://schemas.microsoft.com/office/powerpoint/2010/main" val="3943190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08E90A-69C3-4AE5-A55B-4B50CD461B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Inspiration </a:t>
            </a:r>
            <a:r>
              <a:rPr lang="de-DE" dirty="0" err="1"/>
              <a:t>from</a:t>
            </a:r>
            <a:r>
              <a:rPr lang="de-DE" dirty="0"/>
              <a:t> Day 1 Futurist and Stakeholder Leaders</a:t>
            </a:r>
            <a:br>
              <a:rPr lang="de-DE" dirty="0"/>
            </a:br>
            <a:r>
              <a:rPr lang="de-DE" dirty="0"/>
              <a:t>- Highlights </a:t>
            </a:r>
            <a:r>
              <a:rPr lang="de-DE" dirty="0" err="1"/>
              <a:t>Only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D69A864-5CDB-484D-B28D-0E8964491B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/>
          <a:lstStyle/>
          <a:p>
            <a:r>
              <a:rPr lang="de-DE" b="1" dirty="0"/>
              <a:t>Suzanne Murray &amp; Thomas Kellner</a:t>
            </a:r>
          </a:p>
        </p:txBody>
      </p:sp>
    </p:spTree>
    <p:extLst>
      <p:ext uri="{BB962C8B-B14F-4D97-AF65-F5344CB8AC3E}">
        <p14:creationId xmlns:p14="http://schemas.microsoft.com/office/powerpoint/2010/main" val="3523905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7715AB-964E-41F6-8B6A-77CF5D9388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07805"/>
            <a:ext cx="9144000" cy="2202158"/>
          </a:xfrm>
        </p:spPr>
        <p:txBody>
          <a:bodyPr>
            <a:normAutofit/>
          </a:bodyPr>
          <a:lstStyle/>
          <a:p>
            <a:r>
              <a:rPr lang="fr-CA" b="1" dirty="0"/>
              <a:t>Key Outputs </a:t>
            </a:r>
            <a:r>
              <a:rPr lang="fr-CA" b="1" dirty="0" err="1"/>
              <a:t>from</a:t>
            </a:r>
            <a:r>
              <a:rPr lang="fr-CA" b="1" dirty="0"/>
              <a:t> Dialogue</a:t>
            </a:r>
            <a:br>
              <a:rPr lang="fr-CA" b="1" dirty="0"/>
            </a:br>
            <a:r>
              <a:rPr lang="fr-CA" b="1" dirty="0" err="1"/>
              <a:t>With</a:t>
            </a:r>
            <a:r>
              <a:rPr lang="fr-CA" b="1" dirty="0"/>
              <a:t> </a:t>
            </a:r>
            <a:r>
              <a:rPr lang="fr-CA" b="1" dirty="0" err="1"/>
              <a:t>Futurist</a:t>
            </a:r>
            <a:r>
              <a:rPr lang="fr-CA" b="1" dirty="0"/>
              <a:t> Leaders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2A39379-950F-4B53-AAE8-1941A962F5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r>
              <a:rPr lang="de-DE" sz="7200" i="1" dirty="0">
                <a:solidFill>
                  <a:schemeClr val="accent1"/>
                </a:solidFill>
              </a:rPr>
              <a:t>HIGHLIGHTS ONLY!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6B29A2-FEA3-5A43-9ABE-FBBC26284FD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33388"/>
            <a:ext cx="4357688" cy="1017587"/>
          </a:xfrm>
        </p:spPr>
      </p:pic>
    </p:spTree>
    <p:extLst>
      <p:ext uri="{BB962C8B-B14F-4D97-AF65-F5344CB8AC3E}">
        <p14:creationId xmlns:p14="http://schemas.microsoft.com/office/powerpoint/2010/main" val="693775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076ADE50-6B3A-D74D-B951-869D68E24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967922"/>
            <a:ext cx="10929788" cy="254117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2257994-BD97-4691-8B89-198A6D2BA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83F1CE-93CF-B54A-A9CE-33992EA962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269282"/>
            <a:ext cx="8991600" cy="1264762"/>
          </a:xfr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anchor="ctr">
            <a:normAutofit/>
          </a:bodyPr>
          <a:lstStyle/>
          <a:p>
            <a:r>
              <a:rPr lang="de-DE" sz="4000" b="1" dirty="0" err="1">
                <a:solidFill>
                  <a:srgbClr val="404040"/>
                </a:solidFill>
              </a:rPr>
              <a:t>FuturistForum</a:t>
            </a:r>
            <a:br>
              <a:rPr lang="de-DE" sz="4000" b="1" dirty="0">
                <a:solidFill>
                  <a:srgbClr val="404040"/>
                </a:solidFill>
              </a:rPr>
            </a:br>
            <a:r>
              <a:rPr lang="de-DE" sz="4000" b="1" dirty="0">
                <a:solidFill>
                  <a:srgbClr val="404040"/>
                </a:solidFill>
              </a:rPr>
              <a:t>Conference Highlights</a:t>
            </a:r>
            <a:endParaRPr lang="en-US" sz="4000" b="1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765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7D3B038A-CEE9-4EB8-8F6F-F19276592E62}"/>
              </a:ext>
            </a:extLst>
          </p:cNvPr>
          <p:cNvSpPr txBox="1"/>
          <p:nvPr/>
        </p:nvSpPr>
        <p:spPr>
          <a:xfrm>
            <a:off x="4639347" y="1406001"/>
            <a:ext cx="2484469" cy="31393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i="1" dirty="0" err="1"/>
              <a:t>Patients</a:t>
            </a:r>
            <a:endParaRPr lang="de-DE" i="1" dirty="0"/>
          </a:p>
          <a:p>
            <a:endParaRPr lang="de-DE" i="1" dirty="0"/>
          </a:p>
          <a:p>
            <a:endParaRPr lang="de-DE" i="1" dirty="0"/>
          </a:p>
          <a:p>
            <a:endParaRPr lang="de-DE" i="1" dirty="0"/>
          </a:p>
          <a:p>
            <a:endParaRPr lang="de-DE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everything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Active</a:t>
            </a:r>
            <a:r>
              <a:rPr lang="de-DE" dirty="0"/>
              <a:t> </a:t>
            </a:r>
            <a:r>
              <a:rPr lang="de-DE" dirty="0" err="1"/>
              <a:t>involvement</a:t>
            </a:r>
            <a:r>
              <a:rPr lang="de-DE" dirty="0"/>
              <a:t> and </a:t>
            </a:r>
            <a:r>
              <a:rPr lang="de-DE" dirty="0" err="1"/>
              <a:t>shared</a:t>
            </a:r>
            <a:r>
              <a:rPr lang="de-DE" dirty="0"/>
              <a:t> </a:t>
            </a:r>
            <a:r>
              <a:rPr lang="de-DE" dirty="0" err="1"/>
              <a:t>decision</a:t>
            </a:r>
            <a:r>
              <a:rPr lang="de-DE" dirty="0"/>
              <a:t> </a:t>
            </a:r>
            <a:r>
              <a:rPr lang="de-DE" dirty="0" err="1"/>
              <a:t>making</a:t>
            </a:r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64696E3-F7EC-42C5-B858-536A4165CB5E}"/>
              </a:ext>
            </a:extLst>
          </p:cNvPr>
          <p:cNvSpPr txBox="1"/>
          <p:nvPr/>
        </p:nvSpPr>
        <p:spPr>
          <a:xfrm>
            <a:off x="1438934" y="3753293"/>
            <a:ext cx="2764466" cy="28623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i="1" dirty="0" err="1"/>
              <a:t>Preventative</a:t>
            </a:r>
            <a:r>
              <a:rPr lang="de-DE" i="1" dirty="0"/>
              <a:t> Care</a:t>
            </a:r>
          </a:p>
          <a:p>
            <a:pPr algn="ctr"/>
            <a:endParaRPr lang="de-DE" i="1" dirty="0"/>
          </a:p>
          <a:p>
            <a:pPr algn="ctr"/>
            <a:endParaRPr lang="de-DE" i="1" dirty="0"/>
          </a:p>
          <a:p>
            <a:pPr algn="ctr"/>
            <a:endParaRPr lang="de-DE" i="1" dirty="0"/>
          </a:p>
          <a:p>
            <a:pPr algn="ctr"/>
            <a:endParaRPr lang="de-DE" i="1" dirty="0"/>
          </a:p>
          <a:p>
            <a:pPr algn="ctr"/>
            <a:endParaRPr lang="de-DE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Will bind </a:t>
            </a:r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healthcare</a:t>
            </a:r>
            <a:r>
              <a:rPr lang="de-DE" dirty="0"/>
              <a:t> </a:t>
            </a:r>
            <a:r>
              <a:rPr lang="de-DE" dirty="0" err="1"/>
              <a:t>resource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New </a:t>
            </a:r>
            <a:r>
              <a:rPr lang="de-DE" dirty="0" err="1"/>
              <a:t>roles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emerging</a:t>
            </a:r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8C90877-8584-44BD-8FF2-B783B919B2A9}"/>
              </a:ext>
            </a:extLst>
          </p:cNvPr>
          <p:cNvSpPr txBox="1"/>
          <p:nvPr/>
        </p:nvSpPr>
        <p:spPr>
          <a:xfrm>
            <a:off x="7584554" y="3780904"/>
            <a:ext cx="2764466" cy="28623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i="1" dirty="0" err="1"/>
              <a:t>Illness</a:t>
            </a:r>
            <a:r>
              <a:rPr lang="de-DE" i="1" dirty="0"/>
              <a:t> Care</a:t>
            </a:r>
          </a:p>
          <a:p>
            <a:pPr algn="ctr"/>
            <a:endParaRPr lang="de-DE" i="1" dirty="0"/>
          </a:p>
          <a:p>
            <a:pPr algn="ctr"/>
            <a:endParaRPr lang="de-DE" i="1" dirty="0"/>
          </a:p>
          <a:p>
            <a:pPr algn="ctr"/>
            <a:endParaRPr lang="de-DE" i="1" dirty="0"/>
          </a:p>
          <a:p>
            <a:pPr algn="ctr"/>
            <a:endParaRPr lang="de-DE" i="1" dirty="0"/>
          </a:p>
          <a:p>
            <a:pPr algn="ctr"/>
            <a:endParaRPr lang="de-DE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Will bind </a:t>
            </a:r>
            <a:r>
              <a:rPr lang="de-DE" dirty="0" err="1"/>
              <a:t>only</a:t>
            </a:r>
            <a:r>
              <a:rPr lang="de-DE" dirty="0"/>
              <a:t> a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portion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resources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Acute</a:t>
            </a:r>
            <a:r>
              <a:rPr lang="de-DE" dirty="0"/>
              <a:t> </a:t>
            </a:r>
            <a:r>
              <a:rPr lang="de-DE" dirty="0" err="1"/>
              <a:t>hospital</a:t>
            </a:r>
            <a:r>
              <a:rPr lang="de-DE" dirty="0"/>
              <a:t> care, </a:t>
            </a:r>
            <a:r>
              <a:rPr lang="de-DE" dirty="0" err="1"/>
              <a:t>requiring</a:t>
            </a:r>
            <a:r>
              <a:rPr lang="de-DE" dirty="0"/>
              <a:t> </a:t>
            </a:r>
            <a:r>
              <a:rPr lang="de-DE" dirty="0" err="1"/>
              <a:t>specialists</a:t>
            </a:r>
            <a:endParaRPr lang="de-DE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BB8E8DE-4BBA-4293-9278-57EC6C9D0247}"/>
              </a:ext>
            </a:extLst>
          </p:cNvPr>
          <p:cNvSpPr/>
          <p:nvPr/>
        </p:nvSpPr>
        <p:spPr>
          <a:xfrm>
            <a:off x="5390709" y="1850062"/>
            <a:ext cx="1041991" cy="11164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C559D5-A3C0-43BB-AB98-9D1595D09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Future </a:t>
            </a:r>
            <a:r>
              <a:rPr lang="de-DE" b="1" dirty="0" err="1"/>
              <a:t>Healthcare</a:t>
            </a:r>
            <a:r>
              <a:rPr lang="de-DE" b="1" dirty="0"/>
              <a:t> System</a:t>
            </a:r>
          </a:p>
        </p:txBody>
      </p:sp>
      <p:pic>
        <p:nvPicPr>
          <p:cNvPr id="5" name="Inhaltsplatzhalter 4" descr="Verwirrte Person">
            <a:extLst>
              <a:ext uri="{FF2B5EF4-FFF2-40B4-BE49-F238E27FC236}">
                <a16:creationId xmlns:a16="http://schemas.microsoft.com/office/drawing/2014/main" id="{F517E3B1-A167-4B20-9090-670C54EB6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45130" y="1956499"/>
            <a:ext cx="914400" cy="914400"/>
          </a:xfrm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9A274F65-4B88-4C73-828A-22F4F2B7A8B5}"/>
              </a:ext>
            </a:extLst>
          </p:cNvPr>
          <p:cNvGrpSpPr/>
          <p:nvPr/>
        </p:nvGrpSpPr>
        <p:grpSpPr>
          <a:xfrm>
            <a:off x="2224490" y="4176085"/>
            <a:ext cx="1041991" cy="1116419"/>
            <a:chOff x="2224490" y="3793314"/>
            <a:chExt cx="1041991" cy="1116419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2FD56A8C-1BC4-4111-899C-3079AB57A521}"/>
                </a:ext>
              </a:extLst>
            </p:cNvPr>
            <p:cNvSpPr/>
            <p:nvPr/>
          </p:nvSpPr>
          <p:spPr>
            <a:xfrm>
              <a:off x="2224490" y="3793314"/>
              <a:ext cx="1041991" cy="111641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8" descr="Gruppe von Männern">
              <a:extLst>
                <a:ext uri="{FF2B5EF4-FFF2-40B4-BE49-F238E27FC236}">
                  <a16:creationId xmlns:a16="http://schemas.microsoft.com/office/drawing/2014/main" id="{90197745-C206-42AD-AAD8-7CDAFA2A4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21442" y="3894324"/>
              <a:ext cx="914400" cy="914400"/>
            </a:xfrm>
            <a:prstGeom prst="rect">
              <a:avLst/>
            </a:prstGeom>
          </p:spPr>
        </p:pic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C0DD4345-258D-40ED-9627-82DDBAC057F3}"/>
              </a:ext>
            </a:extLst>
          </p:cNvPr>
          <p:cNvGrpSpPr/>
          <p:nvPr/>
        </p:nvGrpSpPr>
        <p:grpSpPr>
          <a:xfrm>
            <a:off x="8415156" y="4207984"/>
            <a:ext cx="1041991" cy="1116419"/>
            <a:chOff x="8415156" y="3825213"/>
            <a:chExt cx="1041991" cy="1116419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4394C82C-4F44-4ED3-8282-6D302B79F912}"/>
                </a:ext>
              </a:extLst>
            </p:cNvPr>
            <p:cNvSpPr/>
            <p:nvPr/>
          </p:nvSpPr>
          <p:spPr>
            <a:xfrm>
              <a:off x="8415156" y="3825213"/>
              <a:ext cx="1041991" cy="111641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1" name="Grafik 10" descr="Hospital">
              <a:extLst>
                <a:ext uri="{FF2B5EF4-FFF2-40B4-BE49-F238E27FC236}">
                  <a16:creationId xmlns:a16="http://schemas.microsoft.com/office/drawing/2014/main" id="{84B21131-45F9-4AAF-9027-0F6231B04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98960" y="3894324"/>
              <a:ext cx="914400" cy="914400"/>
            </a:xfrm>
            <a:prstGeom prst="rect">
              <a:avLst/>
            </a:prstGeom>
          </p:spPr>
        </p:pic>
      </p:grpSp>
      <p:sp>
        <p:nvSpPr>
          <p:cNvPr id="14" name="Pfeil: nach links, rechts und oben 13">
            <a:extLst>
              <a:ext uri="{FF2B5EF4-FFF2-40B4-BE49-F238E27FC236}">
                <a16:creationId xmlns:a16="http://schemas.microsoft.com/office/drawing/2014/main" id="{993F9260-9CD9-473F-9734-8E2D816CE847}"/>
              </a:ext>
            </a:extLst>
          </p:cNvPr>
          <p:cNvSpPr/>
          <p:nvPr/>
        </p:nvSpPr>
        <p:spPr>
          <a:xfrm>
            <a:off x="5114258" y="4933504"/>
            <a:ext cx="1424763" cy="914400"/>
          </a:xfrm>
          <a:prstGeom prst="leftRightUp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7390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C42D65-EA6F-4A92-B486-6B6D33BA6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034" y="365125"/>
            <a:ext cx="10428766" cy="1325563"/>
          </a:xfrm>
        </p:spPr>
        <p:txBody>
          <a:bodyPr>
            <a:normAutofit/>
          </a:bodyPr>
          <a:lstStyle/>
          <a:p>
            <a:r>
              <a:rPr lang="de-DE" b="1" dirty="0"/>
              <a:t>Future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Healthcare</a:t>
            </a:r>
            <a:r>
              <a:rPr lang="de-DE" b="1" dirty="0"/>
              <a:t> Learning</a:t>
            </a:r>
          </a:p>
        </p:txBody>
      </p:sp>
      <p:graphicFrame>
        <p:nvGraphicFramePr>
          <p:cNvPr id="3" name="Inhaltsplatzhalter 2">
            <a:extLst>
              <a:ext uri="{FF2B5EF4-FFF2-40B4-BE49-F238E27FC236}">
                <a16:creationId xmlns:a16="http://schemas.microsoft.com/office/drawing/2014/main" id="{92800815-86FD-4232-A339-58C23344B4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019948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1399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C42D65-EA6F-4A92-B486-6B6D33BA6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b="1" dirty="0"/>
              <a:t>Curricula &amp; Technology</a:t>
            </a:r>
          </a:p>
        </p:txBody>
      </p:sp>
      <p:graphicFrame>
        <p:nvGraphicFramePr>
          <p:cNvPr id="3" name="Inhaltsplatzhalter 2">
            <a:extLst>
              <a:ext uri="{FF2B5EF4-FFF2-40B4-BE49-F238E27FC236}">
                <a16:creationId xmlns:a16="http://schemas.microsoft.com/office/drawing/2014/main" id="{7FE9974D-B155-47B7-A677-C1601288F7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093219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9796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C42D65-EA6F-4A92-B486-6B6D33BA6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54492"/>
            <a:ext cx="7582786" cy="1325563"/>
          </a:xfrm>
        </p:spPr>
        <p:txBody>
          <a:bodyPr>
            <a:noAutofit/>
          </a:bodyPr>
          <a:lstStyle/>
          <a:p>
            <a:r>
              <a:rPr lang="de-DE" sz="4000" b="1" dirty="0" err="1"/>
              <a:t>Barriers</a:t>
            </a:r>
            <a:r>
              <a:rPr lang="de-DE" sz="4000" b="1" dirty="0"/>
              <a:t> </a:t>
            </a:r>
            <a:r>
              <a:rPr lang="de-DE" sz="4000" b="1" dirty="0" err="1"/>
              <a:t>that</a:t>
            </a:r>
            <a:r>
              <a:rPr lang="de-DE" sz="4000" b="1" dirty="0"/>
              <a:t> </a:t>
            </a:r>
            <a:r>
              <a:rPr lang="de-DE" sz="4000" b="1" dirty="0" err="1"/>
              <a:t>can</a:t>
            </a:r>
            <a:r>
              <a:rPr lang="de-DE" sz="4000" b="1" dirty="0"/>
              <a:t> </a:t>
            </a:r>
            <a:r>
              <a:rPr lang="de-DE" sz="4000" b="1" dirty="0" err="1"/>
              <a:t>be</a:t>
            </a:r>
            <a:r>
              <a:rPr lang="de-DE" sz="4000" b="1" dirty="0"/>
              <a:t> </a:t>
            </a:r>
            <a:r>
              <a:rPr lang="de-DE" sz="4000" b="1" dirty="0" err="1"/>
              <a:t>resolved</a:t>
            </a:r>
            <a:r>
              <a:rPr lang="de-DE" sz="4000" b="1" dirty="0"/>
              <a:t> </a:t>
            </a:r>
            <a:r>
              <a:rPr lang="de-DE" sz="4000" b="1" dirty="0" err="1"/>
              <a:t>through</a:t>
            </a:r>
            <a:r>
              <a:rPr lang="de-DE" sz="4000" b="1" dirty="0"/>
              <a:t> </a:t>
            </a:r>
            <a:r>
              <a:rPr lang="de-DE" sz="4000" b="1" dirty="0" err="1"/>
              <a:t>technology</a:t>
            </a:r>
            <a:endParaRPr lang="de-DE" sz="4000" b="1" dirty="0"/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98C22E21-8244-4B3D-B8F3-6052D435A79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56262946"/>
              </p:ext>
            </p:extLst>
          </p:nvPr>
        </p:nvGraphicFramePr>
        <p:xfrm>
          <a:off x="838200" y="1594241"/>
          <a:ext cx="5181600" cy="481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7B498435-635D-4784-9F98-67714DAC040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635452"/>
              </p:ext>
            </p:extLst>
          </p:nvPr>
        </p:nvGraphicFramePr>
        <p:xfrm>
          <a:off x="6172200" y="2115879"/>
          <a:ext cx="5181600" cy="3476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759603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C42D65-EA6F-4A92-B486-6B6D33BA6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738730" cy="1325563"/>
          </a:xfrm>
        </p:spPr>
        <p:txBody>
          <a:bodyPr>
            <a:noAutofit/>
          </a:bodyPr>
          <a:lstStyle/>
          <a:p>
            <a:r>
              <a:rPr lang="de-DE" sz="4000" b="1" dirty="0"/>
              <a:t>Technology </a:t>
            </a:r>
            <a:r>
              <a:rPr lang="de-DE" sz="4000" b="1" dirty="0" err="1"/>
              <a:t>solutions</a:t>
            </a:r>
            <a:endParaRPr lang="de-DE" sz="4000" b="1" dirty="0"/>
          </a:p>
        </p:txBody>
      </p:sp>
      <p:graphicFrame>
        <p:nvGraphicFramePr>
          <p:cNvPr id="3" name="Inhaltsplatzhalter 2">
            <a:extLst>
              <a:ext uri="{FF2B5EF4-FFF2-40B4-BE49-F238E27FC236}">
                <a16:creationId xmlns:a16="http://schemas.microsoft.com/office/drawing/2014/main" id="{25626180-08C6-4E6D-87B0-B8B1E40FEE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679026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021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C42D65-EA6F-4A92-B486-6B6D33BA6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de-DE" sz="3600" b="1" dirty="0" err="1"/>
              <a:t>Collaboration</a:t>
            </a:r>
            <a:r>
              <a:rPr lang="de-DE" sz="3600" b="1" dirty="0"/>
              <a:t>: </a:t>
            </a:r>
            <a:r>
              <a:rPr lang="de-DE" sz="3600" b="1" dirty="0" err="1"/>
              <a:t>Why</a:t>
            </a:r>
            <a:r>
              <a:rPr lang="de-DE" sz="3600" b="1" dirty="0"/>
              <a:t>? Who? </a:t>
            </a:r>
            <a:r>
              <a:rPr lang="de-DE" sz="3600" b="1" dirty="0" err="1"/>
              <a:t>How</a:t>
            </a:r>
            <a:r>
              <a:rPr lang="de-DE" sz="3600" b="1" dirty="0"/>
              <a:t>?</a:t>
            </a:r>
          </a:p>
        </p:txBody>
      </p:sp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FCB5F23E-A9B1-4E42-A984-9D9A3780F0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98361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2060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CA82740D-77BC-4B29-BFE7-CFB0D950251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6EAFA70-4C5A-4891-946E-82770CF63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419" y="912971"/>
            <a:ext cx="12294122" cy="1325563"/>
          </a:xfrm>
        </p:spPr>
        <p:txBody>
          <a:bodyPr/>
          <a:lstStyle/>
          <a:p>
            <a:r>
              <a:rPr lang="de-DE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You have completed your journey!...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79D1DA8D-5D82-43C6-9D9A-46B1595C1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4662" y="2506116"/>
            <a:ext cx="8702676" cy="4351338"/>
          </a:xfrm>
        </p:spPr>
      </p:pic>
    </p:spTree>
    <p:extLst>
      <p:ext uri="{BB962C8B-B14F-4D97-AF65-F5344CB8AC3E}">
        <p14:creationId xmlns:p14="http://schemas.microsoft.com/office/powerpoint/2010/main" val="287010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EAFA70-4C5A-4891-946E-82770CF63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445" y="3592315"/>
            <a:ext cx="5319433" cy="192225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b="1" dirty="0"/>
              <a:t>Your Comments...</a:t>
            </a:r>
            <a:br>
              <a:rPr lang="en-US" sz="3200" b="1" dirty="0"/>
            </a:br>
            <a:br>
              <a:rPr lang="en-US" sz="3200" b="1" dirty="0"/>
            </a:br>
            <a:r>
              <a:rPr lang="en-US" sz="3200" b="1" dirty="0"/>
              <a:t>Your Feedback...</a:t>
            </a:r>
            <a:br>
              <a:rPr lang="en-US" sz="3200" b="1" dirty="0"/>
            </a:br>
            <a:br>
              <a:rPr lang="en-US" sz="3200" b="1" dirty="0"/>
            </a:br>
            <a:r>
              <a:rPr lang="en-US" sz="3200" b="1" dirty="0"/>
              <a:t>Your Experience...</a:t>
            </a:r>
            <a:br>
              <a:rPr lang="en-US" sz="3200" b="1" dirty="0"/>
            </a:br>
            <a:br>
              <a:rPr lang="en-US" sz="3200" b="1" dirty="0"/>
            </a:br>
            <a:endParaRPr lang="en-US" sz="3200" b="1" dirty="0"/>
          </a:p>
        </p:txBody>
      </p:sp>
      <p:sp>
        <p:nvSpPr>
          <p:cNvPr id="17" name="Freeform: Shape 15">
            <a:extLst>
              <a:ext uri="{FF2B5EF4-FFF2-40B4-BE49-F238E27FC236}">
                <a16:creationId xmlns:a16="http://schemas.microsoft.com/office/drawing/2014/main" id="{0C526D66-3621-4347-B1EF-342CBF4D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3466"/>
            <a:ext cx="5393770" cy="6374535"/>
          </a:xfrm>
          <a:custGeom>
            <a:avLst/>
            <a:gdLst>
              <a:gd name="connsiteX0" fmla="*/ 2047752 w 5393770"/>
              <a:gd name="connsiteY0" fmla="*/ 0 h 6374535"/>
              <a:gd name="connsiteX1" fmla="*/ 5393770 w 5393770"/>
              <a:gd name="connsiteY1" fmla="*/ 3346018 h 6374535"/>
              <a:gd name="connsiteX2" fmla="*/ 3642663 w 5393770"/>
              <a:gd name="connsiteY2" fmla="*/ 6288190 h 6374535"/>
              <a:gd name="connsiteX3" fmla="*/ 3463422 w 5393770"/>
              <a:gd name="connsiteY3" fmla="*/ 6374535 h 6374535"/>
              <a:gd name="connsiteX4" fmla="*/ 624279 w 5393770"/>
              <a:gd name="connsiteY4" fmla="*/ 6374535 h 6374535"/>
              <a:gd name="connsiteX5" fmla="*/ 382249 w 5393770"/>
              <a:gd name="connsiteY5" fmla="*/ 6248727 h 6374535"/>
              <a:gd name="connsiteX6" fmla="*/ 143729 w 5393770"/>
              <a:gd name="connsiteY6" fmla="*/ 6097845 h 6374535"/>
              <a:gd name="connsiteX7" fmla="*/ 0 w 5393770"/>
              <a:gd name="connsiteY7" fmla="*/ 5989017 h 6374535"/>
              <a:gd name="connsiteX8" fmla="*/ 0 w 5393770"/>
              <a:gd name="connsiteY8" fmla="*/ 703020 h 6374535"/>
              <a:gd name="connsiteX9" fmla="*/ 143728 w 5393770"/>
              <a:gd name="connsiteY9" fmla="*/ 594191 h 6374535"/>
              <a:gd name="connsiteX10" fmla="*/ 2047752 w 5393770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93770" h="6374535">
                <a:moveTo>
                  <a:pt x="2047752" y="0"/>
                </a:moveTo>
                <a:cubicBezTo>
                  <a:pt x="3895707" y="0"/>
                  <a:pt x="5393770" y="1498063"/>
                  <a:pt x="5393770" y="3346018"/>
                </a:cubicBezTo>
                <a:cubicBezTo>
                  <a:pt x="5393770" y="4616487"/>
                  <a:pt x="4685701" y="5721578"/>
                  <a:pt x="3642663" y="6288190"/>
                </a:cubicBezTo>
                <a:lnTo>
                  <a:pt x="3463422" y="6374535"/>
                </a:lnTo>
                <a:lnTo>
                  <a:pt x="624279" y="6374535"/>
                </a:lnTo>
                <a:lnTo>
                  <a:pt x="382249" y="6248727"/>
                </a:lnTo>
                <a:cubicBezTo>
                  <a:pt x="300507" y="6201724"/>
                  <a:pt x="220937" y="6151368"/>
                  <a:pt x="143729" y="6097845"/>
                </a:cubicBezTo>
                <a:lnTo>
                  <a:pt x="0" y="5989017"/>
                </a:lnTo>
                <a:lnTo>
                  <a:pt x="0" y="703020"/>
                </a:lnTo>
                <a:lnTo>
                  <a:pt x="143728" y="594191"/>
                </a:lnTo>
                <a:cubicBezTo>
                  <a:pt x="684187" y="219535"/>
                  <a:pt x="1340332" y="0"/>
                  <a:pt x="204775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7">
            <a:extLst>
              <a:ext uri="{FF2B5EF4-FFF2-40B4-BE49-F238E27FC236}">
                <a16:creationId xmlns:a16="http://schemas.microsoft.com/office/drawing/2014/main" id="{0193166D-DDF1-4F9A-A786-A7AEF537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7373"/>
            <a:ext cx="5229863" cy="6210629"/>
          </a:xfrm>
          <a:custGeom>
            <a:avLst/>
            <a:gdLst>
              <a:gd name="connsiteX0" fmla="*/ 2047751 w 5229863"/>
              <a:gd name="connsiteY0" fmla="*/ 0 h 6210629"/>
              <a:gd name="connsiteX1" fmla="*/ 5229863 w 5229863"/>
              <a:gd name="connsiteY1" fmla="*/ 3182112 h 6210629"/>
              <a:gd name="connsiteX2" fmla="*/ 3286373 w 5229863"/>
              <a:gd name="connsiteY2" fmla="*/ 6114158 h 6210629"/>
              <a:gd name="connsiteX3" fmla="*/ 3022794 w 5229863"/>
              <a:gd name="connsiteY3" fmla="*/ 6210629 h 6210629"/>
              <a:gd name="connsiteX4" fmla="*/ 1077939 w 5229863"/>
              <a:gd name="connsiteY4" fmla="*/ 6210629 h 6210629"/>
              <a:gd name="connsiteX5" fmla="*/ 953634 w 5229863"/>
              <a:gd name="connsiteY5" fmla="*/ 6171135 h 6210629"/>
              <a:gd name="connsiteX6" fmla="*/ 23632 w 5229863"/>
              <a:gd name="connsiteY6" fmla="*/ 5637585 h 6210629"/>
              <a:gd name="connsiteX7" fmla="*/ 0 w 5229863"/>
              <a:gd name="connsiteY7" fmla="*/ 5616107 h 6210629"/>
              <a:gd name="connsiteX8" fmla="*/ 0 w 5229863"/>
              <a:gd name="connsiteY8" fmla="*/ 748118 h 6210629"/>
              <a:gd name="connsiteX9" fmla="*/ 23632 w 5229863"/>
              <a:gd name="connsiteY9" fmla="*/ 726640 h 6210629"/>
              <a:gd name="connsiteX10" fmla="*/ 2047751 w 5229863"/>
              <a:gd name="connsiteY10" fmla="*/ 0 h 62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29863" h="6210629">
                <a:moveTo>
                  <a:pt x="2047751" y="0"/>
                </a:moveTo>
                <a:cubicBezTo>
                  <a:pt x="3805183" y="0"/>
                  <a:pt x="5229863" y="1424680"/>
                  <a:pt x="5229863" y="3182112"/>
                </a:cubicBezTo>
                <a:cubicBezTo>
                  <a:pt x="5229863" y="4500186"/>
                  <a:pt x="4428481" y="5631087"/>
                  <a:pt x="3286373" y="6114158"/>
                </a:cubicBezTo>
                <a:lnTo>
                  <a:pt x="3022794" y="6210629"/>
                </a:lnTo>
                <a:lnTo>
                  <a:pt x="1077939" y="6210629"/>
                </a:lnTo>
                <a:lnTo>
                  <a:pt x="953634" y="6171135"/>
                </a:lnTo>
                <a:cubicBezTo>
                  <a:pt x="612471" y="6046219"/>
                  <a:pt x="298661" y="5864559"/>
                  <a:pt x="23632" y="5637585"/>
                </a:cubicBezTo>
                <a:lnTo>
                  <a:pt x="0" y="5616107"/>
                </a:lnTo>
                <a:lnTo>
                  <a:pt x="0" y="748118"/>
                </a:lnTo>
                <a:lnTo>
                  <a:pt x="23632" y="726640"/>
                </a:lnTo>
                <a:cubicBezTo>
                  <a:pt x="573689" y="272693"/>
                  <a:pt x="1278875" y="0"/>
                  <a:pt x="204775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A177BCC-4208-4795-8572-4D623BA1E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33763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4EE7214-AC05-465E-A501-65AA04EF5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98355" y="2"/>
            <a:ext cx="4151376" cy="2349401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75DC1455-13B1-4C39-9F87-18CEDF3BBB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49" r="27356" b="1"/>
          <a:stretch/>
        </p:blipFill>
        <p:spPr>
          <a:xfrm>
            <a:off x="-149799" y="647373"/>
            <a:ext cx="5385130" cy="6210629"/>
          </a:xfrm>
          <a:custGeom>
            <a:avLst/>
            <a:gdLst>
              <a:gd name="connsiteX0" fmla="*/ 2203018 w 5385130"/>
              <a:gd name="connsiteY0" fmla="*/ 0 h 6210629"/>
              <a:gd name="connsiteX1" fmla="*/ 5385130 w 5385130"/>
              <a:gd name="connsiteY1" fmla="*/ 3182112 h 6210629"/>
              <a:gd name="connsiteX2" fmla="*/ 3441640 w 5385130"/>
              <a:gd name="connsiteY2" fmla="*/ 6114158 h 6210629"/>
              <a:gd name="connsiteX3" fmla="*/ 3178061 w 5385130"/>
              <a:gd name="connsiteY3" fmla="*/ 6210629 h 6210629"/>
              <a:gd name="connsiteX4" fmla="*/ 1233206 w 5385130"/>
              <a:gd name="connsiteY4" fmla="*/ 6210629 h 6210629"/>
              <a:gd name="connsiteX5" fmla="*/ 1108901 w 5385130"/>
              <a:gd name="connsiteY5" fmla="*/ 6171135 h 6210629"/>
              <a:gd name="connsiteX6" fmla="*/ 178899 w 5385130"/>
              <a:gd name="connsiteY6" fmla="*/ 5637585 h 6210629"/>
              <a:gd name="connsiteX7" fmla="*/ 0 w 5385130"/>
              <a:gd name="connsiteY7" fmla="*/ 5474990 h 6210629"/>
              <a:gd name="connsiteX8" fmla="*/ 0 w 5385130"/>
              <a:gd name="connsiteY8" fmla="*/ 889234 h 6210629"/>
              <a:gd name="connsiteX9" fmla="*/ 178899 w 5385130"/>
              <a:gd name="connsiteY9" fmla="*/ 726640 h 6210629"/>
              <a:gd name="connsiteX10" fmla="*/ 2203018 w 5385130"/>
              <a:gd name="connsiteY10" fmla="*/ 0 h 62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85130" h="6210629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460959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228696" y="102693"/>
            <a:ext cx="154292" cy="216024"/>
          </a:xfrm>
          <a:prstGeom prst="rect">
            <a:avLst/>
          </a:prstGeom>
          <a:solidFill>
            <a:srgbClr val="221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502" y="1700810"/>
            <a:ext cx="5112613" cy="35139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711" y="2352970"/>
            <a:ext cx="2333089" cy="1603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197" y="525729"/>
            <a:ext cx="2571082" cy="1767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31" y="-525144"/>
            <a:ext cx="2690686" cy="18493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950" y="-435362"/>
            <a:ext cx="2416912" cy="16611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885" y="336726"/>
            <a:ext cx="2597421" cy="17852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070" y="2482646"/>
            <a:ext cx="2454273" cy="1686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655" y="4209620"/>
            <a:ext cx="2455883" cy="16879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384" y="4837681"/>
            <a:ext cx="2702830" cy="18576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042" y="4896952"/>
            <a:ext cx="2970597" cy="20416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695" y="4121314"/>
            <a:ext cx="2841839" cy="1953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094" y="1995793"/>
            <a:ext cx="4219393" cy="28999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07000" y="180000"/>
            <a:ext cx="2099354" cy="4296130"/>
          </a:xfrm>
          <a:prstGeom prst="rect">
            <a:avLst/>
          </a:prstGeom>
        </p:spPr>
      </p:pic>
      <p:sp>
        <p:nvSpPr>
          <p:cNvPr id="26" name="Text To Outline"/>
          <p:cNvSpPr/>
          <p:nvPr/>
        </p:nvSpPr>
        <p:spPr>
          <a:xfrm>
            <a:off x="5230172" y="2842214"/>
            <a:ext cx="1623234" cy="1114293"/>
          </a:xfrm>
          <a:custGeom>
            <a:avLst/>
            <a:gdLst/>
            <a:ahLst/>
            <a:cxnLst/>
            <a:rect l="l" t="t" r="r" b="b"/>
            <a:pathLst>
              <a:path w="632701" h="434327">
                <a:moveTo>
                  <a:pt x="616258" y="401434"/>
                </a:moveTo>
                <a:cubicBezTo>
                  <a:pt x="621215" y="401498"/>
                  <a:pt x="625176" y="402975"/>
                  <a:pt x="628141" y="405866"/>
                </a:cubicBezTo>
                <a:cubicBezTo>
                  <a:pt x="631106" y="408757"/>
                  <a:pt x="632626" y="412676"/>
                  <a:pt x="632701" y="417623"/>
                </a:cubicBezTo>
                <a:cubicBezTo>
                  <a:pt x="632626" y="421616"/>
                  <a:pt x="631106" y="425064"/>
                  <a:pt x="628141" y="427966"/>
                </a:cubicBezTo>
                <a:cubicBezTo>
                  <a:pt x="625176" y="430867"/>
                  <a:pt x="621215" y="432388"/>
                  <a:pt x="616258" y="432527"/>
                </a:cubicBezTo>
                <a:cubicBezTo>
                  <a:pt x="611906" y="432388"/>
                  <a:pt x="608276" y="430867"/>
                  <a:pt x="605368" y="427966"/>
                </a:cubicBezTo>
                <a:cubicBezTo>
                  <a:pt x="602460" y="425064"/>
                  <a:pt x="600949" y="421616"/>
                  <a:pt x="600837" y="417623"/>
                </a:cubicBezTo>
                <a:cubicBezTo>
                  <a:pt x="600949" y="412676"/>
                  <a:pt x="602460" y="408757"/>
                  <a:pt x="605368" y="405866"/>
                </a:cubicBezTo>
                <a:cubicBezTo>
                  <a:pt x="608276" y="402975"/>
                  <a:pt x="611906" y="401498"/>
                  <a:pt x="616258" y="401434"/>
                </a:cubicBezTo>
                <a:close/>
                <a:moveTo>
                  <a:pt x="256303" y="274122"/>
                </a:moveTo>
                <a:cubicBezTo>
                  <a:pt x="247238" y="274175"/>
                  <a:pt x="238737" y="275931"/>
                  <a:pt x="230798" y="279390"/>
                </a:cubicBezTo>
                <a:cubicBezTo>
                  <a:pt x="222859" y="282848"/>
                  <a:pt x="215837" y="287689"/>
                  <a:pt x="209732" y="293911"/>
                </a:cubicBezTo>
                <a:cubicBezTo>
                  <a:pt x="203628" y="299892"/>
                  <a:pt x="198860" y="306902"/>
                  <a:pt x="195428" y="314941"/>
                </a:cubicBezTo>
                <a:cubicBezTo>
                  <a:pt x="191995" y="322980"/>
                  <a:pt x="190249" y="331663"/>
                  <a:pt x="190191" y="340988"/>
                </a:cubicBezTo>
                <a:cubicBezTo>
                  <a:pt x="190249" y="350313"/>
                  <a:pt x="191995" y="358995"/>
                  <a:pt x="195428" y="367034"/>
                </a:cubicBezTo>
                <a:cubicBezTo>
                  <a:pt x="198860" y="375073"/>
                  <a:pt x="203628" y="382084"/>
                  <a:pt x="209732" y="388065"/>
                </a:cubicBezTo>
                <a:cubicBezTo>
                  <a:pt x="215837" y="394291"/>
                  <a:pt x="222859" y="399134"/>
                  <a:pt x="230798" y="402594"/>
                </a:cubicBezTo>
                <a:cubicBezTo>
                  <a:pt x="238737" y="406053"/>
                  <a:pt x="247238" y="407809"/>
                  <a:pt x="256303" y="407863"/>
                </a:cubicBezTo>
                <a:cubicBezTo>
                  <a:pt x="265384" y="407809"/>
                  <a:pt x="273964" y="406053"/>
                  <a:pt x="282043" y="402594"/>
                </a:cubicBezTo>
                <a:cubicBezTo>
                  <a:pt x="290122" y="399134"/>
                  <a:pt x="297221" y="394291"/>
                  <a:pt x="303339" y="388065"/>
                </a:cubicBezTo>
                <a:cubicBezTo>
                  <a:pt x="309318" y="382100"/>
                  <a:pt x="314012" y="375122"/>
                  <a:pt x="317419" y="367131"/>
                </a:cubicBezTo>
                <a:cubicBezTo>
                  <a:pt x="320827" y="359140"/>
                  <a:pt x="322563" y="350426"/>
                  <a:pt x="322627" y="340988"/>
                </a:cubicBezTo>
                <a:cubicBezTo>
                  <a:pt x="322563" y="331550"/>
                  <a:pt x="320827" y="322836"/>
                  <a:pt x="317419" y="314845"/>
                </a:cubicBezTo>
                <a:cubicBezTo>
                  <a:pt x="314012" y="306854"/>
                  <a:pt x="309318" y="299876"/>
                  <a:pt x="303339" y="293911"/>
                </a:cubicBezTo>
                <a:cubicBezTo>
                  <a:pt x="297221" y="287689"/>
                  <a:pt x="290122" y="282848"/>
                  <a:pt x="282043" y="279390"/>
                </a:cubicBezTo>
                <a:cubicBezTo>
                  <a:pt x="273964" y="275931"/>
                  <a:pt x="265384" y="274175"/>
                  <a:pt x="256303" y="274122"/>
                </a:cubicBezTo>
                <a:close/>
                <a:moveTo>
                  <a:pt x="603408" y="250994"/>
                </a:moveTo>
                <a:lnTo>
                  <a:pt x="630389" y="250994"/>
                </a:lnTo>
                <a:lnTo>
                  <a:pt x="630389" y="391411"/>
                </a:lnTo>
                <a:lnTo>
                  <a:pt x="603408" y="391411"/>
                </a:lnTo>
                <a:close/>
                <a:moveTo>
                  <a:pt x="356806" y="250994"/>
                </a:moveTo>
                <a:lnTo>
                  <a:pt x="383805" y="250994"/>
                </a:lnTo>
                <a:lnTo>
                  <a:pt x="426744" y="381102"/>
                </a:lnTo>
                <a:lnTo>
                  <a:pt x="456313" y="297021"/>
                </a:lnTo>
                <a:lnTo>
                  <a:pt x="477139" y="297021"/>
                </a:lnTo>
                <a:lnTo>
                  <a:pt x="506451" y="380844"/>
                </a:lnTo>
                <a:cubicBezTo>
                  <a:pt x="513603" y="359203"/>
                  <a:pt x="520900" y="337304"/>
                  <a:pt x="528342" y="315148"/>
                </a:cubicBezTo>
                <a:cubicBezTo>
                  <a:pt x="535784" y="292992"/>
                  <a:pt x="542888" y="271607"/>
                  <a:pt x="549655" y="250994"/>
                </a:cubicBezTo>
                <a:lnTo>
                  <a:pt x="576916" y="250994"/>
                </a:lnTo>
                <a:lnTo>
                  <a:pt x="516480" y="432013"/>
                </a:lnTo>
                <a:lnTo>
                  <a:pt x="498223" y="432013"/>
                </a:lnTo>
                <a:lnTo>
                  <a:pt x="466598" y="345361"/>
                </a:lnTo>
                <a:cubicBezTo>
                  <a:pt x="461380" y="360092"/>
                  <a:pt x="456066" y="374791"/>
                  <a:pt x="450656" y="389458"/>
                </a:cubicBezTo>
                <a:cubicBezTo>
                  <a:pt x="445246" y="404125"/>
                  <a:pt x="440189" y="418310"/>
                  <a:pt x="435486" y="432013"/>
                </a:cubicBezTo>
                <a:lnTo>
                  <a:pt x="417230" y="432013"/>
                </a:lnTo>
                <a:close/>
                <a:moveTo>
                  <a:pt x="5143" y="250994"/>
                </a:moveTo>
                <a:lnTo>
                  <a:pt x="25184" y="250994"/>
                </a:lnTo>
                <a:lnTo>
                  <a:pt x="112867" y="377759"/>
                </a:lnTo>
                <a:lnTo>
                  <a:pt x="112867" y="250994"/>
                </a:lnTo>
                <a:lnTo>
                  <a:pt x="138585" y="250994"/>
                </a:lnTo>
                <a:lnTo>
                  <a:pt x="138585" y="430984"/>
                </a:lnTo>
                <a:lnTo>
                  <a:pt x="118011" y="430984"/>
                </a:lnTo>
                <a:lnTo>
                  <a:pt x="31094" y="305249"/>
                </a:lnTo>
                <a:lnTo>
                  <a:pt x="31094" y="430984"/>
                </a:lnTo>
                <a:lnTo>
                  <a:pt x="5143" y="430984"/>
                </a:lnTo>
                <a:close/>
                <a:moveTo>
                  <a:pt x="256303" y="247650"/>
                </a:moveTo>
                <a:cubicBezTo>
                  <a:pt x="269232" y="247736"/>
                  <a:pt x="281292" y="250200"/>
                  <a:pt x="292484" y="255041"/>
                </a:cubicBezTo>
                <a:cubicBezTo>
                  <a:pt x="303675" y="259882"/>
                  <a:pt x="313551" y="266585"/>
                  <a:pt x="322113" y="275150"/>
                </a:cubicBezTo>
                <a:cubicBezTo>
                  <a:pt x="330439" y="283706"/>
                  <a:pt x="336997" y="293583"/>
                  <a:pt x="341786" y="304782"/>
                </a:cubicBezTo>
                <a:cubicBezTo>
                  <a:pt x="346576" y="315981"/>
                  <a:pt x="349020" y="328050"/>
                  <a:pt x="349116" y="340988"/>
                </a:cubicBezTo>
                <a:cubicBezTo>
                  <a:pt x="349020" y="353926"/>
                  <a:pt x="346576" y="365995"/>
                  <a:pt x="341786" y="377195"/>
                </a:cubicBezTo>
                <a:cubicBezTo>
                  <a:pt x="336997" y="388395"/>
                  <a:pt x="330439" y="398275"/>
                  <a:pt x="322113" y="406835"/>
                </a:cubicBezTo>
                <a:cubicBezTo>
                  <a:pt x="313551" y="415512"/>
                  <a:pt x="303675" y="422246"/>
                  <a:pt x="292484" y="427036"/>
                </a:cubicBezTo>
                <a:cubicBezTo>
                  <a:pt x="281292" y="431827"/>
                  <a:pt x="269232" y="434258"/>
                  <a:pt x="256303" y="434327"/>
                </a:cubicBezTo>
                <a:cubicBezTo>
                  <a:pt x="243470" y="434258"/>
                  <a:pt x="231441" y="431827"/>
                  <a:pt x="220218" y="427036"/>
                </a:cubicBezTo>
                <a:cubicBezTo>
                  <a:pt x="208995" y="422246"/>
                  <a:pt x="199157" y="415512"/>
                  <a:pt x="190705" y="406835"/>
                </a:cubicBezTo>
                <a:cubicBezTo>
                  <a:pt x="182386" y="398275"/>
                  <a:pt x="175834" y="388395"/>
                  <a:pt x="171048" y="377195"/>
                </a:cubicBezTo>
                <a:cubicBezTo>
                  <a:pt x="166262" y="365995"/>
                  <a:pt x="163821" y="353926"/>
                  <a:pt x="163725" y="340988"/>
                </a:cubicBezTo>
                <a:cubicBezTo>
                  <a:pt x="163821" y="328050"/>
                  <a:pt x="166262" y="315981"/>
                  <a:pt x="171048" y="304782"/>
                </a:cubicBezTo>
                <a:cubicBezTo>
                  <a:pt x="175834" y="293583"/>
                  <a:pt x="182386" y="283706"/>
                  <a:pt x="190705" y="275150"/>
                </a:cubicBezTo>
                <a:cubicBezTo>
                  <a:pt x="199157" y="266585"/>
                  <a:pt x="208995" y="259882"/>
                  <a:pt x="220218" y="255041"/>
                </a:cubicBezTo>
                <a:cubicBezTo>
                  <a:pt x="231441" y="250200"/>
                  <a:pt x="243470" y="247736"/>
                  <a:pt x="256303" y="247650"/>
                </a:cubicBezTo>
                <a:close/>
                <a:moveTo>
                  <a:pt x="208677" y="26472"/>
                </a:moveTo>
                <a:cubicBezTo>
                  <a:pt x="199613" y="26526"/>
                  <a:pt x="191112" y="28281"/>
                  <a:pt x="183173" y="31740"/>
                </a:cubicBezTo>
                <a:cubicBezTo>
                  <a:pt x="175234" y="35198"/>
                  <a:pt x="168212" y="40039"/>
                  <a:pt x="162107" y="46261"/>
                </a:cubicBezTo>
                <a:cubicBezTo>
                  <a:pt x="156003" y="52242"/>
                  <a:pt x="151235" y="59252"/>
                  <a:pt x="147803" y="67291"/>
                </a:cubicBezTo>
                <a:cubicBezTo>
                  <a:pt x="144370" y="75330"/>
                  <a:pt x="142624" y="84013"/>
                  <a:pt x="142566" y="93338"/>
                </a:cubicBezTo>
                <a:cubicBezTo>
                  <a:pt x="142624" y="102663"/>
                  <a:pt x="144370" y="111345"/>
                  <a:pt x="147803" y="119384"/>
                </a:cubicBezTo>
                <a:cubicBezTo>
                  <a:pt x="151235" y="127423"/>
                  <a:pt x="156003" y="134434"/>
                  <a:pt x="162107" y="140415"/>
                </a:cubicBezTo>
                <a:cubicBezTo>
                  <a:pt x="168212" y="146641"/>
                  <a:pt x="175234" y="151484"/>
                  <a:pt x="183173" y="154944"/>
                </a:cubicBezTo>
                <a:cubicBezTo>
                  <a:pt x="191112" y="158403"/>
                  <a:pt x="199613" y="160159"/>
                  <a:pt x="208677" y="160213"/>
                </a:cubicBezTo>
                <a:cubicBezTo>
                  <a:pt x="217758" y="160159"/>
                  <a:pt x="226339" y="158403"/>
                  <a:pt x="234418" y="154944"/>
                </a:cubicBezTo>
                <a:cubicBezTo>
                  <a:pt x="242497" y="151484"/>
                  <a:pt x="249596" y="146641"/>
                  <a:pt x="255714" y="140415"/>
                </a:cubicBezTo>
                <a:cubicBezTo>
                  <a:pt x="261693" y="134450"/>
                  <a:pt x="266387" y="127472"/>
                  <a:pt x="269794" y="119481"/>
                </a:cubicBezTo>
                <a:cubicBezTo>
                  <a:pt x="273202" y="111490"/>
                  <a:pt x="274938" y="102776"/>
                  <a:pt x="275002" y="93338"/>
                </a:cubicBezTo>
                <a:cubicBezTo>
                  <a:pt x="274938" y="83900"/>
                  <a:pt x="273202" y="75186"/>
                  <a:pt x="269794" y="67195"/>
                </a:cubicBezTo>
                <a:cubicBezTo>
                  <a:pt x="266387" y="59204"/>
                  <a:pt x="261693" y="52226"/>
                  <a:pt x="255714" y="46261"/>
                </a:cubicBezTo>
                <a:cubicBezTo>
                  <a:pt x="249596" y="40039"/>
                  <a:pt x="242497" y="35198"/>
                  <a:pt x="234418" y="31740"/>
                </a:cubicBezTo>
                <a:cubicBezTo>
                  <a:pt x="226339" y="28281"/>
                  <a:pt x="217758" y="26526"/>
                  <a:pt x="208677" y="26472"/>
                </a:cubicBezTo>
                <a:close/>
                <a:moveTo>
                  <a:pt x="324878" y="3601"/>
                </a:moveTo>
                <a:lnTo>
                  <a:pt x="417686" y="3601"/>
                </a:lnTo>
                <a:lnTo>
                  <a:pt x="417686" y="28286"/>
                </a:lnTo>
                <a:lnTo>
                  <a:pt x="384254" y="28286"/>
                </a:lnTo>
                <a:lnTo>
                  <a:pt x="384254" y="158393"/>
                </a:lnTo>
                <a:lnTo>
                  <a:pt x="417686" y="158393"/>
                </a:lnTo>
                <a:lnTo>
                  <a:pt x="417686" y="183334"/>
                </a:lnTo>
                <a:lnTo>
                  <a:pt x="324878" y="183334"/>
                </a:lnTo>
                <a:lnTo>
                  <a:pt x="324878" y="158393"/>
                </a:lnTo>
                <a:lnTo>
                  <a:pt x="358287" y="158393"/>
                </a:lnTo>
                <a:lnTo>
                  <a:pt x="358287" y="28286"/>
                </a:lnTo>
                <a:lnTo>
                  <a:pt x="324878" y="28286"/>
                </a:lnTo>
                <a:close/>
                <a:moveTo>
                  <a:pt x="20574" y="3601"/>
                </a:moveTo>
                <a:lnTo>
                  <a:pt x="95122" y="3601"/>
                </a:lnTo>
                <a:lnTo>
                  <a:pt x="95122" y="105442"/>
                </a:lnTo>
                <a:cubicBezTo>
                  <a:pt x="95482" y="132087"/>
                  <a:pt x="88275" y="151755"/>
                  <a:pt x="73501" y="164446"/>
                </a:cubicBezTo>
                <a:cubicBezTo>
                  <a:pt x="58726" y="177136"/>
                  <a:pt x="34226" y="183433"/>
                  <a:pt x="0" y="183336"/>
                </a:cubicBezTo>
                <a:lnTo>
                  <a:pt x="0" y="158927"/>
                </a:lnTo>
                <a:cubicBezTo>
                  <a:pt x="17613" y="158928"/>
                  <a:pt x="31478" y="156954"/>
                  <a:pt x="41593" y="153004"/>
                </a:cubicBezTo>
                <a:cubicBezTo>
                  <a:pt x="51709" y="149054"/>
                  <a:pt x="58868" y="143118"/>
                  <a:pt x="63068" y="135196"/>
                </a:cubicBezTo>
                <a:cubicBezTo>
                  <a:pt x="67269" y="127274"/>
                  <a:pt x="69304" y="117356"/>
                  <a:pt x="69172" y="105442"/>
                </a:cubicBezTo>
                <a:lnTo>
                  <a:pt x="69172" y="27261"/>
                </a:lnTo>
                <a:lnTo>
                  <a:pt x="20574" y="27261"/>
                </a:lnTo>
                <a:close/>
                <a:moveTo>
                  <a:pt x="443293" y="3344"/>
                </a:moveTo>
                <a:lnTo>
                  <a:pt x="463334" y="3344"/>
                </a:lnTo>
                <a:lnTo>
                  <a:pt x="551017" y="130109"/>
                </a:lnTo>
                <a:lnTo>
                  <a:pt x="551017" y="3344"/>
                </a:lnTo>
                <a:lnTo>
                  <a:pt x="576735" y="3344"/>
                </a:lnTo>
                <a:lnTo>
                  <a:pt x="576735" y="183334"/>
                </a:lnTo>
                <a:lnTo>
                  <a:pt x="556161" y="183334"/>
                </a:lnTo>
                <a:lnTo>
                  <a:pt x="469244" y="57599"/>
                </a:lnTo>
                <a:lnTo>
                  <a:pt x="469244" y="183334"/>
                </a:lnTo>
                <a:lnTo>
                  <a:pt x="443293" y="183334"/>
                </a:lnTo>
                <a:close/>
                <a:moveTo>
                  <a:pt x="208677" y="0"/>
                </a:moveTo>
                <a:cubicBezTo>
                  <a:pt x="221607" y="86"/>
                  <a:pt x="233667" y="2550"/>
                  <a:pt x="244859" y="7391"/>
                </a:cubicBezTo>
                <a:cubicBezTo>
                  <a:pt x="256050" y="12232"/>
                  <a:pt x="265926" y="18935"/>
                  <a:pt x="274488" y="27500"/>
                </a:cubicBezTo>
                <a:cubicBezTo>
                  <a:pt x="282814" y="36056"/>
                  <a:pt x="289372" y="45933"/>
                  <a:pt x="294162" y="57132"/>
                </a:cubicBezTo>
                <a:cubicBezTo>
                  <a:pt x="298951" y="68331"/>
                  <a:pt x="301395" y="80400"/>
                  <a:pt x="301491" y="93338"/>
                </a:cubicBezTo>
                <a:cubicBezTo>
                  <a:pt x="301395" y="106276"/>
                  <a:pt x="298951" y="118345"/>
                  <a:pt x="294162" y="129545"/>
                </a:cubicBezTo>
                <a:cubicBezTo>
                  <a:pt x="289372" y="140745"/>
                  <a:pt x="282814" y="150625"/>
                  <a:pt x="274488" y="159185"/>
                </a:cubicBezTo>
                <a:cubicBezTo>
                  <a:pt x="265926" y="167862"/>
                  <a:pt x="256050" y="174596"/>
                  <a:pt x="244859" y="179386"/>
                </a:cubicBezTo>
                <a:cubicBezTo>
                  <a:pt x="233667" y="184177"/>
                  <a:pt x="221607" y="186608"/>
                  <a:pt x="208677" y="186677"/>
                </a:cubicBezTo>
                <a:cubicBezTo>
                  <a:pt x="195845" y="186608"/>
                  <a:pt x="183817" y="184177"/>
                  <a:pt x="172593" y="179386"/>
                </a:cubicBezTo>
                <a:cubicBezTo>
                  <a:pt x="161370" y="174596"/>
                  <a:pt x="151532" y="167862"/>
                  <a:pt x="143080" y="159185"/>
                </a:cubicBezTo>
                <a:cubicBezTo>
                  <a:pt x="134761" y="150625"/>
                  <a:pt x="128209" y="140745"/>
                  <a:pt x="123423" y="129545"/>
                </a:cubicBezTo>
                <a:cubicBezTo>
                  <a:pt x="118637" y="118345"/>
                  <a:pt x="116196" y="106276"/>
                  <a:pt x="116100" y="93338"/>
                </a:cubicBezTo>
                <a:cubicBezTo>
                  <a:pt x="116196" y="80400"/>
                  <a:pt x="118637" y="68331"/>
                  <a:pt x="123423" y="57132"/>
                </a:cubicBezTo>
                <a:cubicBezTo>
                  <a:pt x="128209" y="45933"/>
                  <a:pt x="134761" y="36056"/>
                  <a:pt x="143080" y="27500"/>
                </a:cubicBezTo>
                <a:cubicBezTo>
                  <a:pt x="151532" y="18935"/>
                  <a:pt x="161370" y="12232"/>
                  <a:pt x="172593" y="7391"/>
                </a:cubicBezTo>
                <a:cubicBezTo>
                  <a:pt x="183817" y="2550"/>
                  <a:pt x="195845" y="86"/>
                  <a:pt x="208677" y="0"/>
                </a:cubicBezTo>
                <a:close/>
              </a:path>
            </a:pathLst>
          </a:custGeom>
          <a:solidFill>
            <a:schemeClr val="bg1"/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336360" y="80552"/>
            <a:ext cx="123774" cy="108089"/>
          </a:xfrm>
          <a:prstGeom prst="rect">
            <a:avLst/>
          </a:prstGeom>
          <a:solidFill>
            <a:srgbClr val="1D1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97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1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7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3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9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4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4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9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9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99B5DA-95AD-47BC-A54E-C4632D937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Faculty &amp; Disclosures</a:t>
            </a: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E9EECFB2-6C8A-4CC0-83EE-F464E70B3D30}"/>
              </a:ext>
            </a:extLst>
          </p:cNvPr>
          <p:cNvSpPr txBox="1"/>
          <p:nvPr/>
        </p:nvSpPr>
        <p:spPr>
          <a:xfrm>
            <a:off x="802050" y="3935058"/>
            <a:ext cx="293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Alvaro Margolis</a:t>
            </a:r>
            <a:br>
              <a:rPr lang="en-US" dirty="0"/>
            </a:br>
            <a:r>
              <a:rPr lang="en-US" dirty="0"/>
              <a:t>President Global Alliance for Medical Education (GAME)</a:t>
            </a:r>
          </a:p>
          <a:p>
            <a:pPr algn="ctr"/>
            <a:r>
              <a:rPr lang="en-US" dirty="0"/>
              <a:t>President &amp; CEO </a:t>
            </a:r>
            <a:r>
              <a:rPr lang="en-US" dirty="0" err="1"/>
              <a:t>Evimed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D20C33B-498E-441C-BA46-13998FB5AA99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599"/>
          <a:stretch/>
        </p:blipFill>
        <p:spPr>
          <a:xfrm>
            <a:off x="1367892" y="1956712"/>
            <a:ext cx="1807199" cy="1807199"/>
          </a:xfrm>
          <a:prstGeom prst="ellipse">
            <a:avLst/>
          </a:prstGeom>
          <a:ln w="3175">
            <a:solidFill>
              <a:schemeClr val="accent1"/>
            </a:solidFill>
          </a:ln>
        </p:spPr>
      </p:pic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5264D075-F70D-4DC5-96DE-B88A37508F54}"/>
              </a:ext>
            </a:extLst>
          </p:cNvPr>
          <p:cNvCxnSpPr/>
          <p:nvPr/>
        </p:nvCxnSpPr>
        <p:spPr>
          <a:xfrm>
            <a:off x="4250576" y="2135628"/>
            <a:ext cx="0" cy="38278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3">
            <a:extLst>
              <a:ext uri="{FF2B5EF4-FFF2-40B4-BE49-F238E27FC236}">
                <a16:creationId xmlns:a16="http://schemas.microsoft.com/office/drawing/2014/main" id="{0282EE1B-E4FD-42DC-9415-DE3F29087620}"/>
              </a:ext>
            </a:extLst>
          </p:cNvPr>
          <p:cNvSpPr txBox="1"/>
          <p:nvPr/>
        </p:nvSpPr>
        <p:spPr>
          <a:xfrm>
            <a:off x="4782180" y="3938599"/>
            <a:ext cx="293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Suzanne Murray</a:t>
            </a:r>
            <a:br>
              <a:rPr lang="en-US" dirty="0"/>
            </a:br>
            <a:r>
              <a:rPr lang="en-US" dirty="0"/>
              <a:t>Board of Directors GAME</a:t>
            </a:r>
          </a:p>
          <a:p>
            <a:pPr algn="ctr"/>
            <a:r>
              <a:rPr lang="en-US" dirty="0"/>
              <a:t>CEO &amp; Founder AXDEV Group</a:t>
            </a:r>
          </a:p>
        </p:txBody>
      </p:sp>
      <p:cxnSp>
        <p:nvCxnSpPr>
          <p:cNvPr id="8" name="Straight Connector 14">
            <a:extLst>
              <a:ext uri="{FF2B5EF4-FFF2-40B4-BE49-F238E27FC236}">
                <a16:creationId xmlns:a16="http://schemas.microsoft.com/office/drawing/2014/main" id="{BF2B1F14-1C78-4388-A098-F8B2A3423B34}"/>
              </a:ext>
            </a:extLst>
          </p:cNvPr>
          <p:cNvCxnSpPr/>
          <p:nvPr/>
        </p:nvCxnSpPr>
        <p:spPr>
          <a:xfrm>
            <a:off x="8230706" y="2139169"/>
            <a:ext cx="0" cy="38278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3">
            <a:extLst>
              <a:ext uri="{FF2B5EF4-FFF2-40B4-BE49-F238E27FC236}">
                <a16:creationId xmlns:a16="http://schemas.microsoft.com/office/drawing/2014/main" id="{E70ACC52-20B3-4825-BC02-DD073FBD8D87}"/>
              </a:ext>
            </a:extLst>
          </p:cNvPr>
          <p:cNvSpPr txBox="1"/>
          <p:nvPr/>
        </p:nvSpPr>
        <p:spPr>
          <a:xfrm>
            <a:off x="8602823" y="3920876"/>
            <a:ext cx="32524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Thomas Kellner</a:t>
            </a:r>
            <a:br>
              <a:rPr lang="en-US" dirty="0"/>
            </a:br>
            <a:r>
              <a:rPr lang="en-US" dirty="0"/>
              <a:t>Board of Directors GAME</a:t>
            </a:r>
          </a:p>
          <a:p>
            <a:pPr algn="ctr"/>
            <a:r>
              <a:rPr lang="en-US" dirty="0"/>
              <a:t>Board of Directors JECME</a:t>
            </a:r>
          </a:p>
          <a:p>
            <a:pPr algn="ctr"/>
            <a:r>
              <a:rPr lang="en-US" dirty="0"/>
              <a:t>Head of Medical Learning UCB</a:t>
            </a:r>
          </a:p>
          <a:p>
            <a:pPr algn="ctr"/>
            <a:r>
              <a:rPr lang="en-US" dirty="0"/>
              <a:t>Vice-chair EFPIA Medical Education Working Group</a:t>
            </a:r>
          </a:p>
          <a:p>
            <a:pPr algn="ctr"/>
            <a:r>
              <a:rPr lang="en-US" dirty="0"/>
              <a:t>Member of IFPMA EBIC working group</a:t>
            </a:r>
          </a:p>
          <a:p>
            <a:pPr algn="ctr"/>
            <a:r>
              <a:rPr lang="en-US" dirty="0"/>
              <a:t>Co-founder </a:t>
            </a:r>
            <a:r>
              <a:rPr lang="en-US" dirty="0" err="1"/>
              <a:t>iPACME</a:t>
            </a:r>
            <a:r>
              <a:rPr lang="en-US" dirty="0"/>
              <a:t> (GAME SIG)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86A6349-CE45-4A4F-A822-8A9054E976D4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599"/>
          <a:stretch/>
        </p:blipFill>
        <p:spPr>
          <a:xfrm>
            <a:off x="9274992" y="1942530"/>
            <a:ext cx="1807199" cy="1807199"/>
          </a:xfrm>
          <a:prstGeom prst="ellipse">
            <a:avLst/>
          </a:prstGeom>
          <a:ln w="3175">
            <a:solidFill>
              <a:schemeClr val="accent1"/>
            </a:solidFill>
          </a:ln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A8A6C84-C404-43BB-8832-ED187E90DC4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352503" y="1956711"/>
            <a:ext cx="1807200" cy="1793017"/>
          </a:xfrm>
          <a:prstGeom prst="ellipse">
            <a:avLst/>
          </a:prstGeom>
          <a:ln w="3175">
            <a:solidFill>
              <a:schemeClr val="accent1"/>
            </a:solidFill>
          </a:ln>
        </p:spPr>
      </p:pic>
      <p:pic>
        <p:nvPicPr>
          <p:cNvPr id="12" name="Picture 2" descr="Suzanne Murray">
            <a:extLst>
              <a:ext uri="{FF2B5EF4-FFF2-40B4-BE49-F238E27FC236}">
                <a16:creationId xmlns:a16="http://schemas.microsoft.com/office/drawing/2014/main" id="{889ABEB3-F099-46C5-A1BA-22B8B279288A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9243" y="1946080"/>
            <a:ext cx="1835978" cy="1793017"/>
          </a:xfrm>
          <a:prstGeom prst="ellipse">
            <a:avLst/>
          </a:prstGeom>
          <a:ln w="31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82540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7589B33-B049-458C-81C3-12133518A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s-UY" sz="4400">
                <a:solidFill>
                  <a:schemeClr val="accent1"/>
                </a:solidFill>
              </a:rPr>
              <a:t>Could</a:t>
            </a:r>
            <a:r>
              <a:rPr lang="es-UY" sz="4400" dirty="0">
                <a:solidFill>
                  <a:schemeClr val="accent1"/>
                </a:solidFill>
              </a:rPr>
              <a:t> </a:t>
            </a:r>
            <a:r>
              <a:rPr lang="es-UY" sz="4400">
                <a:solidFill>
                  <a:schemeClr val="accent1"/>
                </a:solidFill>
              </a:rPr>
              <a:t>you</a:t>
            </a:r>
            <a:r>
              <a:rPr lang="es-UY" sz="4400" dirty="0">
                <a:solidFill>
                  <a:schemeClr val="accent1"/>
                </a:solidFill>
              </a:rPr>
              <a:t> </a:t>
            </a:r>
            <a:r>
              <a:rPr lang="es-UY" sz="4400">
                <a:solidFill>
                  <a:schemeClr val="accent1"/>
                </a:solidFill>
              </a:rPr>
              <a:t>briefly</a:t>
            </a:r>
            <a:r>
              <a:rPr lang="es-UY" sz="4400" dirty="0">
                <a:solidFill>
                  <a:schemeClr val="accent1"/>
                </a:solidFill>
              </a:rPr>
              <a:t> introduce </a:t>
            </a:r>
            <a:r>
              <a:rPr lang="es-UY" sz="4400">
                <a:solidFill>
                  <a:schemeClr val="accent1"/>
                </a:solidFill>
              </a:rPr>
              <a:t>yourself</a:t>
            </a:r>
            <a:r>
              <a:rPr lang="es-UY" sz="4400" dirty="0">
                <a:solidFill>
                  <a:schemeClr val="accent1"/>
                </a:solidFill>
              </a:rPr>
              <a:t>?</a:t>
            </a:r>
            <a:endParaRPr lang="de-DE" sz="4400" dirty="0">
              <a:solidFill>
                <a:schemeClr val="accent1"/>
              </a:solidFill>
            </a:endParaRPr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45720" indent="0">
              <a:buNone/>
            </a:pPr>
            <a:endParaRPr lang="es-UY" sz="2400" dirty="0"/>
          </a:p>
          <a:p>
            <a:pPr marL="45720" indent="0">
              <a:buNone/>
            </a:pPr>
            <a:endParaRPr lang="es-UY" sz="2400" dirty="0"/>
          </a:p>
          <a:p>
            <a:pPr marL="45720" indent="0">
              <a:buNone/>
            </a:pPr>
            <a:endParaRPr lang="es-UY" sz="2400" dirty="0"/>
          </a:p>
          <a:p>
            <a:pPr marL="45720" indent="0">
              <a:buNone/>
            </a:pPr>
            <a:endParaRPr lang="es-UY" sz="2400" dirty="0"/>
          </a:p>
          <a:p>
            <a:pPr marL="45720" indent="0">
              <a:buNone/>
            </a:pPr>
            <a:endParaRPr lang="es-UY" sz="2400" dirty="0"/>
          </a:p>
          <a:p>
            <a:pPr marL="45720" indent="0">
              <a:buNone/>
            </a:pPr>
            <a:r>
              <a:rPr lang="es-UY" sz="2400"/>
              <a:t>Please</a:t>
            </a:r>
            <a:r>
              <a:rPr lang="es-UY" sz="2400" dirty="0"/>
              <a:t> use </a:t>
            </a:r>
            <a:r>
              <a:rPr lang="es-UY" sz="2400"/>
              <a:t>that</a:t>
            </a:r>
            <a:r>
              <a:rPr lang="es-UY" sz="2400" dirty="0"/>
              <a:t> chat </a:t>
            </a:r>
            <a:r>
              <a:rPr lang="es-UY" sz="2400"/>
              <a:t>to</a:t>
            </a:r>
            <a:r>
              <a:rPr lang="es-UY" sz="2400" dirty="0"/>
              <a:t> share…</a:t>
            </a:r>
          </a:p>
        </p:txBody>
      </p:sp>
    </p:spTree>
    <p:extLst>
      <p:ext uri="{BB962C8B-B14F-4D97-AF65-F5344CB8AC3E}">
        <p14:creationId xmlns:p14="http://schemas.microsoft.com/office/powerpoint/2010/main" val="466168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38200" y="5534025"/>
            <a:ext cx="10515600" cy="8223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WORLD IS CHANGING FAST</a:t>
            </a: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80288" y="122238"/>
            <a:ext cx="4283075" cy="246221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0" y="2667000"/>
            <a:ext cx="11134725" cy="26860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0" y="122238"/>
            <a:ext cx="6769100" cy="246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5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265AD31-8F90-414F-9FBD-1B77F5952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Vision of GAME</a:t>
            </a:r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774A6-988A-44CD-9E69-1BFC9A4B777B}"/>
              </a:ext>
            </a:extLst>
          </p:cNvPr>
          <p:cNvSpPr txBox="1">
            <a:spLocks/>
          </p:cNvSpPr>
          <p:nvPr/>
        </p:nvSpPr>
        <p:spPr>
          <a:xfrm>
            <a:off x="4976031" y="963877"/>
            <a:ext cx="6377769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GAME is the global leader in facilitating best practices and collaboration in lifelong learning translation into improved healthcare </a:t>
            </a:r>
            <a:endParaRPr lang="en-US" sz="2400" kern="1200" dirty="0">
              <a:solidFill>
                <a:schemeClr val="tx1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597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22515" y="182833"/>
            <a:ext cx="8811013" cy="648153"/>
          </a:xfrm>
        </p:spPr>
        <p:txBody>
          <a:bodyPr>
            <a:normAutofit/>
          </a:bodyPr>
          <a:lstStyle/>
          <a:p>
            <a:r>
              <a:rPr lang="es-MX" sz="3200" dirty="0"/>
              <a:t>CPD GLOBAL COMMUNITY</a:t>
            </a:r>
            <a:endParaRPr lang="es-419" sz="3200" dirty="0"/>
          </a:p>
        </p:txBody>
      </p:sp>
      <p:sp>
        <p:nvSpPr>
          <p:cNvPr id="4" name="Elipse 3"/>
          <p:cNvSpPr/>
          <p:nvPr/>
        </p:nvSpPr>
        <p:spPr>
          <a:xfrm>
            <a:off x="1563179" y="1600757"/>
            <a:ext cx="9113710" cy="4636102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737373"/>
              </a:buClr>
            </a:pPr>
            <a:endParaRPr lang="es-MX" sz="2133" kern="0" dirty="0">
              <a:solidFill>
                <a:prstClr val="black"/>
              </a:solidFill>
              <a:latin typeface="Arial"/>
            </a:endParaRPr>
          </a:p>
          <a:p>
            <a:pPr algn="ctr">
              <a:buClr>
                <a:srgbClr val="737373"/>
              </a:buClr>
            </a:pPr>
            <a:r>
              <a:rPr lang="es-MX" sz="2133" kern="0" dirty="0" err="1">
                <a:solidFill>
                  <a:prstClr val="black"/>
                </a:solidFill>
                <a:latin typeface="Arial"/>
              </a:rPr>
              <a:t>Institutional</a:t>
            </a:r>
            <a:r>
              <a:rPr lang="es-MX" sz="2133" kern="0" dirty="0">
                <a:solidFill>
                  <a:prstClr val="black"/>
                </a:solidFill>
                <a:latin typeface="Arial"/>
              </a:rPr>
              <a:t> CPD </a:t>
            </a:r>
            <a:r>
              <a:rPr lang="es-MX" sz="2133" kern="0" dirty="0" err="1">
                <a:solidFill>
                  <a:prstClr val="black"/>
                </a:solidFill>
                <a:latin typeface="Arial"/>
              </a:rPr>
              <a:t>professionals</a:t>
            </a:r>
            <a:r>
              <a:rPr lang="es-MX" sz="2133" kern="0" dirty="0">
                <a:solidFill>
                  <a:prstClr val="black"/>
                </a:solidFill>
                <a:latin typeface="Arial"/>
              </a:rPr>
              <a:t> and </a:t>
            </a:r>
            <a:r>
              <a:rPr lang="es-MX" sz="2133" kern="0" dirty="0" err="1">
                <a:solidFill>
                  <a:prstClr val="black"/>
                </a:solidFill>
                <a:latin typeface="Arial"/>
              </a:rPr>
              <a:t>interdisciplinary</a:t>
            </a:r>
            <a:r>
              <a:rPr lang="es-MX" sz="2133" kern="0" dirty="0">
                <a:solidFill>
                  <a:prstClr val="black"/>
                </a:solidFill>
                <a:latin typeface="Arial"/>
              </a:rPr>
              <a:t> </a:t>
            </a:r>
            <a:r>
              <a:rPr lang="es-MX" sz="2133" kern="0" dirty="0" err="1">
                <a:solidFill>
                  <a:prstClr val="black"/>
                </a:solidFill>
                <a:latin typeface="Arial"/>
              </a:rPr>
              <a:t>teams</a:t>
            </a:r>
            <a:r>
              <a:rPr lang="es-MX" sz="2133" kern="0" dirty="0">
                <a:solidFill>
                  <a:prstClr val="black"/>
                </a:solidFill>
                <a:latin typeface="Arial"/>
              </a:rPr>
              <a:t> </a:t>
            </a:r>
            <a:r>
              <a:rPr lang="es-MX" sz="2133" kern="0" dirty="0" err="1">
                <a:solidFill>
                  <a:prstClr val="black"/>
                </a:solidFill>
                <a:latin typeface="Arial"/>
              </a:rPr>
              <a:t>globally</a:t>
            </a:r>
            <a:endParaRPr lang="es-MX" sz="2133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Elipse 4"/>
          <p:cNvSpPr/>
          <p:nvPr/>
        </p:nvSpPr>
        <p:spPr>
          <a:xfrm>
            <a:off x="3324512" y="1978784"/>
            <a:ext cx="2273957" cy="1318053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737373"/>
              </a:buClr>
            </a:pPr>
            <a:r>
              <a:rPr lang="es-MX" sz="1600" kern="0" dirty="0">
                <a:solidFill>
                  <a:prstClr val="black"/>
                </a:solidFill>
                <a:latin typeface="Arial"/>
              </a:rPr>
              <a:t>GAME </a:t>
            </a:r>
            <a:r>
              <a:rPr lang="es-MX" sz="1600" kern="0" dirty="0" err="1">
                <a:solidFill>
                  <a:prstClr val="black"/>
                </a:solidFill>
                <a:latin typeface="Arial"/>
              </a:rPr>
              <a:t>current</a:t>
            </a:r>
            <a:r>
              <a:rPr lang="es-MX" sz="1600" kern="0" dirty="0">
                <a:solidFill>
                  <a:prstClr val="black"/>
                </a:solidFill>
                <a:latin typeface="Arial"/>
              </a:rPr>
              <a:t> and </a:t>
            </a:r>
            <a:r>
              <a:rPr lang="es-MX" sz="1600" kern="0" dirty="0" err="1">
                <a:solidFill>
                  <a:prstClr val="black"/>
                </a:solidFill>
                <a:latin typeface="Arial"/>
              </a:rPr>
              <a:t>past</a:t>
            </a:r>
            <a:r>
              <a:rPr lang="es-MX" sz="1600" kern="0" dirty="0">
                <a:solidFill>
                  <a:prstClr val="black"/>
                </a:solidFill>
                <a:latin typeface="Arial"/>
              </a:rPr>
              <a:t> </a:t>
            </a:r>
            <a:r>
              <a:rPr lang="es-MX" sz="1600" kern="0" dirty="0" err="1">
                <a:solidFill>
                  <a:prstClr val="black"/>
                </a:solidFill>
                <a:latin typeface="Arial"/>
              </a:rPr>
              <a:t>members</a:t>
            </a:r>
            <a:endParaRPr lang="es-MX" sz="1600" kern="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5546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7589B33-B049-458C-81C3-12133518A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s-UY" sz="4400">
                <a:solidFill>
                  <a:schemeClr val="accent1"/>
                </a:solidFill>
              </a:rPr>
              <a:t>What does the future of learning in healthcare mean to you?</a:t>
            </a:r>
            <a:endParaRPr lang="de-DE" sz="4400">
              <a:solidFill>
                <a:schemeClr val="accent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45720" indent="0">
              <a:buNone/>
            </a:pPr>
            <a:endParaRPr lang="es-UY" sz="2400" dirty="0"/>
          </a:p>
          <a:p>
            <a:pPr marL="45720" indent="0">
              <a:buNone/>
            </a:pPr>
            <a:endParaRPr lang="es-UY" sz="2400" dirty="0"/>
          </a:p>
          <a:p>
            <a:pPr marL="45720" indent="0">
              <a:buNone/>
            </a:pPr>
            <a:endParaRPr lang="es-UY" sz="2400" dirty="0"/>
          </a:p>
          <a:p>
            <a:pPr marL="45720" indent="0">
              <a:buNone/>
            </a:pPr>
            <a:endParaRPr lang="es-UY" sz="2400" dirty="0"/>
          </a:p>
          <a:p>
            <a:pPr marL="45720" indent="0">
              <a:buNone/>
            </a:pPr>
            <a:endParaRPr lang="es-UY" sz="2400" dirty="0"/>
          </a:p>
          <a:p>
            <a:pPr marL="45720" indent="0">
              <a:buNone/>
            </a:pPr>
            <a:r>
              <a:rPr lang="es-UY" sz="2400" dirty="0" err="1"/>
              <a:t>Please</a:t>
            </a:r>
            <a:r>
              <a:rPr lang="es-UY" sz="2400" dirty="0"/>
              <a:t> share </a:t>
            </a:r>
            <a:r>
              <a:rPr lang="es-UY" sz="2400" dirty="0" err="1"/>
              <a:t>your</a:t>
            </a:r>
            <a:r>
              <a:rPr lang="es-UY" sz="2400" dirty="0"/>
              <a:t> </a:t>
            </a:r>
            <a:r>
              <a:rPr lang="es-UY" sz="2400" dirty="0" err="1"/>
              <a:t>thoughts</a:t>
            </a:r>
            <a:r>
              <a:rPr lang="es-UY" sz="2400" dirty="0"/>
              <a:t> in </a:t>
            </a:r>
            <a:r>
              <a:rPr lang="es-UY" sz="2400" dirty="0" err="1"/>
              <a:t>the</a:t>
            </a:r>
            <a:r>
              <a:rPr lang="es-UY" sz="2400" dirty="0"/>
              <a:t> chat…</a:t>
            </a:r>
          </a:p>
        </p:txBody>
      </p:sp>
    </p:spTree>
    <p:extLst>
      <p:ext uri="{BB962C8B-B14F-4D97-AF65-F5344CB8AC3E}">
        <p14:creationId xmlns:p14="http://schemas.microsoft.com/office/powerpoint/2010/main" val="3654472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265AD31-8F90-414F-9FBD-1B77F595247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Why the Futurist Forum?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774A6-988A-44CD-9E69-1BFC9A4B777B}"/>
              </a:ext>
            </a:extLst>
          </p:cNvPr>
          <p:cNvSpPr txBox="1">
            <a:spLocks/>
          </p:cNvSpPr>
          <p:nvPr/>
        </p:nvSpPr>
        <p:spPr>
          <a:xfrm>
            <a:off x="4955354" y="2214595"/>
            <a:ext cx="6282169" cy="32157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Global population is increasing by 1 billion</a:t>
            </a:r>
          </a:p>
          <a:p>
            <a:r>
              <a:rPr lang="en-US" sz="2000" dirty="0"/>
              <a:t>Those over 50 years of age will increase by 500 million</a:t>
            </a:r>
          </a:p>
          <a:p>
            <a:r>
              <a:rPr lang="en-US" sz="2000" dirty="0"/>
              <a:t>Non communicable diseases are on the rise</a:t>
            </a:r>
          </a:p>
          <a:p>
            <a:r>
              <a:rPr lang="en-US" sz="2000" dirty="0"/>
              <a:t>Per capita healthcare costs are significantly rising, whilst budgets stay flat and resources are tight</a:t>
            </a:r>
          </a:p>
          <a:p>
            <a:r>
              <a:rPr lang="en-US" sz="2000" dirty="0"/>
              <a:t>New technology and big data start disrupting healthcare delivery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All the above contributes to accelerating the level of innovation and change in healthcare</a:t>
            </a:r>
          </a:p>
          <a:p>
            <a:pPr marL="0"/>
            <a:endParaRPr lang="en-US" sz="2000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C740CDD-FE81-4AB7-B60C-A52F7C21C048}"/>
              </a:ext>
            </a:extLst>
          </p:cNvPr>
          <p:cNvSpPr/>
          <p:nvPr/>
        </p:nvSpPr>
        <p:spPr>
          <a:xfrm>
            <a:off x="1047624" y="5743935"/>
            <a:ext cx="10125012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To assist medical learning professionals to rapidly prepare for and respond to upcoming challenges and changes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7177D4F-5639-49F9-9F32-1DC89DC41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624" y="2319223"/>
            <a:ext cx="3397852" cy="296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546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24E3FA4510D244B53A28417D43CB69" ma:contentTypeVersion="11" ma:contentTypeDescription="Create a new document." ma:contentTypeScope="" ma:versionID="e969e3965cc745b7d51bb1690cf40f02">
  <xsd:schema xmlns:xsd="http://www.w3.org/2001/XMLSchema" xmlns:xs="http://www.w3.org/2001/XMLSchema" xmlns:p="http://schemas.microsoft.com/office/2006/metadata/properties" xmlns:ns3="ccb46266-bab2-4c74-b9f9-1d80475c54fe" xmlns:ns4="1389b5dc-9753-4ffa-8f28-596d63023778" targetNamespace="http://schemas.microsoft.com/office/2006/metadata/properties" ma:root="true" ma:fieldsID="316908df09b5c871f04a361b8a1b78e0" ns3:_="" ns4:_="">
    <xsd:import namespace="ccb46266-bab2-4c74-b9f9-1d80475c54fe"/>
    <xsd:import namespace="1389b5dc-9753-4ffa-8f28-596d6302377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b46266-bab2-4c74-b9f9-1d80475c54f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89b5dc-9753-4ffa-8f28-596d630237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AC9B87C-EB22-43E5-82DC-312C17135F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342B2AC-BE4D-4872-9C38-D03AA67449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b46266-bab2-4c74-b9f9-1d80475c54fe"/>
    <ds:schemaRef ds:uri="1389b5dc-9753-4ffa-8f28-596d630237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E223179-9EA2-40E8-B2D0-0487B5D9456C}">
  <ds:schemaRefs>
    <ds:schemaRef ds:uri="http://purl.org/dc/elements/1.1/"/>
    <ds:schemaRef ds:uri="http://purl.org/dc/terms/"/>
    <ds:schemaRef ds:uri="http://schemas.openxmlformats.org/package/2006/metadata/core-properties"/>
    <ds:schemaRef ds:uri="ccb46266-bab2-4c74-b9f9-1d80475c54fe"/>
    <ds:schemaRef ds:uri="http://purl.org/dc/dcmitype/"/>
    <ds:schemaRef ds:uri="1389b5dc-9753-4ffa-8f28-596d63023778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1353</Words>
  <Application>Microsoft Macintosh PowerPoint</Application>
  <PresentationFormat>Widescreen</PresentationFormat>
  <Paragraphs>256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Aharoni</vt:lpstr>
      <vt:lpstr>Arial</vt:lpstr>
      <vt:lpstr>Calibri</vt:lpstr>
      <vt:lpstr>Calibri Light</vt:lpstr>
      <vt:lpstr>Symbol</vt:lpstr>
      <vt:lpstr>Office Theme</vt:lpstr>
      <vt:lpstr>PowerPoint Presentation</vt:lpstr>
      <vt:lpstr>FuturistForum Conference Highlights</vt:lpstr>
      <vt:lpstr>Faculty &amp; Disclosures</vt:lpstr>
      <vt:lpstr>Could you briefly introduce yourself?</vt:lpstr>
      <vt:lpstr>The WORLD IS CHANGING FAST</vt:lpstr>
      <vt:lpstr>Vision of GAME</vt:lpstr>
      <vt:lpstr>CPD GLOBAL COMMUNITY</vt:lpstr>
      <vt:lpstr>What does the future of learning in healthcare mean to you?</vt:lpstr>
      <vt:lpstr>Why the Futurist Forum?</vt:lpstr>
      <vt:lpstr>Objectives</vt:lpstr>
      <vt:lpstr>Desired Outcomes from the FF</vt:lpstr>
      <vt:lpstr>Organizing Committee</vt:lpstr>
      <vt:lpstr>Faculty  Chairs: Suzanne Murray, Thomas Kellner</vt:lpstr>
      <vt:lpstr>Process &amp; Faculty Selection Criteria</vt:lpstr>
      <vt:lpstr>Agenda</vt:lpstr>
      <vt:lpstr>Expert Dialogue - The Process</vt:lpstr>
      <vt:lpstr>PowerPoint Presentation</vt:lpstr>
      <vt:lpstr>Inspiration from Day 1 Futurist and Stakeholder Leaders - Highlights Only</vt:lpstr>
      <vt:lpstr>Key Outputs from Dialogue With Futurist Leaders</vt:lpstr>
      <vt:lpstr>Future Healthcare System</vt:lpstr>
      <vt:lpstr>Future of Healthcare Learning</vt:lpstr>
      <vt:lpstr>Curricula &amp; Technology</vt:lpstr>
      <vt:lpstr>Barriers that can be resolved through technology</vt:lpstr>
      <vt:lpstr>Technology solutions</vt:lpstr>
      <vt:lpstr>Collaboration: Why? Who? How?</vt:lpstr>
      <vt:lpstr>You have completed your journey!...</vt:lpstr>
      <vt:lpstr>Your Comments...  Your Feedback...  Your Experience...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Kellner Thomas</dc:creator>
  <cp:lastModifiedBy>Dani Smith</cp:lastModifiedBy>
  <cp:revision>1</cp:revision>
  <dcterms:created xsi:type="dcterms:W3CDTF">2019-10-30T09:19:55Z</dcterms:created>
  <dcterms:modified xsi:type="dcterms:W3CDTF">2019-11-04T17:14:35Z</dcterms:modified>
</cp:coreProperties>
</file>